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849" r:id="rId3"/>
  </p:sldMasterIdLst>
  <p:notesMasterIdLst>
    <p:notesMasterId r:id="rId17"/>
  </p:notesMasterIdLst>
  <p:handoutMasterIdLst>
    <p:handoutMasterId r:id="rId18"/>
  </p:handoutMasterIdLst>
  <p:sldIdLst>
    <p:sldId id="887" r:id="rId4"/>
    <p:sldId id="835" r:id="rId5"/>
    <p:sldId id="802" r:id="rId6"/>
    <p:sldId id="878" r:id="rId7"/>
    <p:sldId id="879" r:id="rId8"/>
    <p:sldId id="924" r:id="rId9"/>
    <p:sldId id="891" r:id="rId10"/>
    <p:sldId id="909" r:id="rId11"/>
    <p:sldId id="910" r:id="rId12"/>
    <p:sldId id="911" r:id="rId13"/>
    <p:sldId id="257" r:id="rId14"/>
    <p:sldId id="260" r:id="rId15"/>
    <p:sldId id="882" r:id="rId16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8" pos="7469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1" orient="horz" pos="368" userDrawn="1">
          <p15:clr>
            <a:srgbClr val="A4A3A4"/>
          </p15:clr>
        </p15:guide>
        <p15:guide id="12" orient="horz" pos="640" userDrawn="1">
          <p15:clr>
            <a:srgbClr val="A4A3A4"/>
          </p15:clr>
        </p15:guide>
        <p15:guide id="13" orient="horz" pos="1003" userDrawn="1">
          <p15:clr>
            <a:srgbClr val="A4A3A4"/>
          </p15:clr>
        </p15:guide>
        <p15:guide id="14" pos="9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Fonseca Cotta" initials="CFC" lastIdx="13" clrIdx="0">
    <p:extLst>
      <p:ext uri="{19B8F6BF-5375-455C-9EA6-DF929625EA0E}">
        <p15:presenceInfo xmlns:p15="http://schemas.microsoft.com/office/powerpoint/2012/main" xmlns="" userId="S-1-5-21-2128830859-906185102-1128231545-39130" providerId="AD"/>
      </p:ext>
    </p:extLst>
  </p:cmAuthor>
  <p:cmAuthor id="2" name="USER" initials="U" lastIdx="0" clrIdx="1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40"/>
    <a:srgbClr val="E07D25"/>
    <a:srgbClr val="4F4F56"/>
    <a:srgbClr val="FFFFFF"/>
    <a:srgbClr val="004A8D"/>
    <a:srgbClr val="00529B"/>
    <a:srgbClr val="11144B"/>
    <a:srgbClr val="1A708A"/>
    <a:srgbClr val="CBD5EF"/>
    <a:srgbClr val="E7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74" autoAdjust="0"/>
  </p:normalViewPr>
  <p:slideViewPr>
    <p:cSldViewPr snapToGrid="0">
      <p:cViewPr>
        <p:scale>
          <a:sx n="79" d="100"/>
          <a:sy n="79" d="100"/>
        </p:scale>
        <p:origin x="-258" y="-30"/>
      </p:cViewPr>
      <p:guideLst>
        <p:guide orient="horz" pos="368"/>
        <p:guide orient="horz" pos="640"/>
        <p:guide orient="horz" pos="1003"/>
        <p:guide pos="7469"/>
        <p:guide pos="211"/>
        <p:guide pos="9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49" d="100"/>
          <a:sy n="49" d="100"/>
        </p:scale>
        <p:origin x="27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ustavo.rosa\Desktop\Arquivo%202022\avaliacoes_med_odonto_enf_psi\acomp_08-06-22\dados_ft_saude_pres_08-06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[dados_ft_saude_pres_08-06-22.xlsx]Planilha2!Tabela dinâmica1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Planilha2!$C$3:$C$4</c:f>
              <c:strCache>
                <c:ptCount val="1"/>
                <c:pt idx="0">
                  <c:v>Etapa designação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Planilha2!$A$5:$A$11</c:f>
              <c:strCache>
                <c:ptCount val="6"/>
                <c:pt idx="0">
                  <c:v>02/mar</c:v>
                </c:pt>
                <c:pt idx="1">
                  <c:v>09/mar</c:v>
                </c:pt>
                <c:pt idx="2">
                  <c:v>18/mar</c:v>
                </c:pt>
                <c:pt idx="3">
                  <c:v>08/abr</c:v>
                </c:pt>
                <c:pt idx="4">
                  <c:v>02/mai</c:v>
                </c:pt>
                <c:pt idx="5">
                  <c:v>08/jun</c:v>
                </c:pt>
              </c:strCache>
            </c:strRef>
          </c:cat>
          <c:val>
            <c:numRef>
              <c:f>Planilha2!$C$5:$C$11</c:f>
              <c:numCache>
                <c:formatCode>General</c:formatCode>
                <c:ptCount val="6"/>
                <c:pt idx="0">
                  <c:v>404</c:v>
                </c:pt>
                <c:pt idx="1">
                  <c:v>604</c:v>
                </c:pt>
                <c:pt idx="2">
                  <c:v>744</c:v>
                </c:pt>
                <c:pt idx="3">
                  <c:v>732</c:v>
                </c:pt>
                <c:pt idx="4">
                  <c:v>802</c:v>
                </c:pt>
                <c:pt idx="5">
                  <c:v>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8AC-4806-BCB5-CBE28883F659}"/>
            </c:ext>
          </c:extLst>
        </c:ser>
        <c:ser>
          <c:idx val="1"/>
          <c:order val="1"/>
          <c:tx>
            <c:strRef>
              <c:f>Planilha2!$D$3:$D$4</c:f>
              <c:strCache>
                <c:ptCount val="1"/>
                <c:pt idx="0">
                  <c:v>Etapa finalização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Planilha2!$A$5:$A$11</c:f>
              <c:strCache>
                <c:ptCount val="6"/>
                <c:pt idx="0">
                  <c:v>02/mar</c:v>
                </c:pt>
                <c:pt idx="1">
                  <c:v>09/mar</c:v>
                </c:pt>
                <c:pt idx="2">
                  <c:v>18/mar</c:v>
                </c:pt>
                <c:pt idx="3">
                  <c:v>08/abr</c:v>
                </c:pt>
                <c:pt idx="4">
                  <c:v>02/mai</c:v>
                </c:pt>
                <c:pt idx="5">
                  <c:v>08/jun</c:v>
                </c:pt>
              </c:strCache>
            </c:strRef>
          </c:cat>
          <c:val>
            <c:numRef>
              <c:f>Planilha2!$D$5:$D$11</c:f>
              <c:numCache>
                <c:formatCode>General</c:formatCode>
                <c:ptCount val="6"/>
                <c:pt idx="1">
                  <c:v>2</c:v>
                </c:pt>
                <c:pt idx="2">
                  <c:v>18</c:v>
                </c:pt>
                <c:pt idx="3">
                  <c:v>67</c:v>
                </c:pt>
                <c:pt idx="4">
                  <c:v>106</c:v>
                </c:pt>
                <c:pt idx="5">
                  <c:v>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8AC-4806-BCB5-CBE28883F659}"/>
            </c:ext>
          </c:extLst>
        </c:ser>
        <c:ser>
          <c:idx val="0"/>
          <c:order val="2"/>
          <c:tx>
            <c:strRef>
              <c:f>Planilha2!$F$3:$F$4</c:f>
              <c:strCache>
                <c:ptCount val="1"/>
                <c:pt idx="0">
                  <c:v>Etapa inicial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Planilha2!$A$5:$A$11</c:f>
              <c:strCache>
                <c:ptCount val="6"/>
                <c:pt idx="0">
                  <c:v>02/mar</c:v>
                </c:pt>
                <c:pt idx="1">
                  <c:v>09/mar</c:v>
                </c:pt>
                <c:pt idx="2">
                  <c:v>18/mar</c:v>
                </c:pt>
                <c:pt idx="3">
                  <c:v>08/abr</c:v>
                </c:pt>
                <c:pt idx="4">
                  <c:v>02/mai</c:v>
                </c:pt>
                <c:pt idx="5">
                  <c:v>08/jun</c:v>
                </c:pt>
              </c:strCache>
            </c:strRef>
          </c:cat>
          <c:val>
            <c:numRef>
              <c:f>Planilha2!$F$5:$F$11</c:f>
              <c:numCache>
                <c:formatCode>General</c:formatCode>
                <c:ptCount val="6"/>
                <c:pt idx="0">
                  <c:v>316</c:v>
                </c:pt>
                <c:pt idx="1">
                  <c:v>139</c:v>
                </c:pt>
                <c:pt idx="2">
                  <c:v>150</c:v>
                </c:pt>
                <c:pt idx="3">
                  <c:v>107</c:v>
                </c:pt>
                <c:pt idx="4">
                  <c:v>107</c:v>
                </c:pt>
                <c:pt idx="5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8AC-4806-BCB5-CBE28883F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00544"/>
        <c:axId val="110326912"/>
      </c:barChart>
      <c:catAx>
        <c:axId val="1103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326912"/>
        <c:crosses val="autoZero"/>
        <c:auto val="1"/>
        <c:lblAlgn val="ctr"/>
        <c:lblOffset val="100"/>
        <c:noMultiLvlLbl val="0"/>
      </c:catAx>
      <c:valAx>
        <c:axId val="11032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3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4C659-B2A5-4912-BF76-4D2C0A9266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A6904-57D0-4C86-B98E-9EF379227EB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Nas avaliações de curso ou de Instituição – Conceito &lt; 3 em qualquer um dos indicadores de padrão decisório definido pela SERES</a:t>
          </a:r>
        </a:p>
        <a:p>
          <a:pPr>
            <a:lnSpc>
              <a:spcPct val="100000"/>
            </a:lnSpc>
          </a:pPr>
          <a:r>
            <a:rPr lang="pt-BR" dirty="0"/>
            <a:t>O conceito final da Avaliação será igual a 1</a:t>
          </a:r>
          <a:endParaRPr lang="en-US" dirty="0"/>
        </a:p>
      </dgm:t>
    </dgm:pt>
    <dgm:pt modelId="{74CB8DD3-6F48-47B4-B3F9-72B4D83D0C13}" type="parTrans" cxnId="{42BE63D1-75A0-45D0-8E0A-3264DFF5EBA0}">
      <dgm:prSet/>
      <dgm:spPr/>
      <dgm:t>
        <a:bodyPr/>
        <a:lstStyle/>
        <a:p>
          <a:endParaRPr lang="en-US"/>
        </a:p>
      </dgm:t>
    </dgm:pt>
    <dgm:pt modelId="{C8BAEFC7-3C77-430D-AE4A-E4B3E4C4C909}" type="sibTrans" cxnId="{42BE63D1-75A0-45D0-8E0A-3264DFF5EBA0}">
      <dgm:prSet/>
      <dgm:spPr/>
      <dgm:t>
        <a:bodyPr/>
        <a:lstStyle/>
        <a:p>
          <a:endParaRPr lang="en-US"/>
        </a:p>
      </dgm:t>
    </dgm:pt>
    <dgm:pt modelId="{3B0D4C83-2786-48D9-8D1A-24DAD1DEF66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Objetivos da medida:</a:t>
          </a:r>
          <a:endParaRPr lang="en-US"/>
        </a:p>
      </dgm:t>
    </dgm:pt>
    <dgm:pt modelId="{9B52549B-A230-4B70-B9D8-61BBE7112827}" type="parTrans" cxnId="{46256F9F-F281-4C54-9893-BEBF73659C69}">
      <dgm:prSet/>
      <dgm:spPr/>
      <dgm:t>
        <a:bodyPr/>
        <a:lstStyle/>
        <a:p>
          <a:endParaRPr lang="en-US"/>
        </a:p>
      </dgm:t>
    </dgm:pt>
    <dgm:pt modelId="{A5D09109-D3F7-4872-B61A-1AD95F113DEC}" type="sibTrans" cxnId="{46256F9F-F281-4C54-9893-BEBF73659C69}">
      <dgm:prSet/>
      <dgm:spPr/>
      <dgm:t>
        <a:bodyPr/>
        <a:lstStyle/>
        <a:p>
          <a:endParaRPr lang="en-US"/>
        </a:p>
      </dgm:t>
    </dgm:pt>
    <dgm:pt modelId="{EFB1855F-83C6-43C8-891C-C9D199BFAE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a) Aproximar a avaliação da Regulação</a:t>
          </a:r>
          <a:endParaRPr lang="en-US" sz="1800" dirty="0"/>
        </a:p>
      </dgm:t>
    </dgm:pt>
    <dgm:pt modelId="{51BF1AA2-4760-4D6B-AF23-DA0909B776AF}" type="parTrans" cxnId="{327B57BA-37B0-4D54-AD63-0E2BB20544A9}">
      <dgm:prSet/>
      <dgm:spPr/>
      <dgm:t>
        <a:bodyPr/>
        <a:lstStyle/>
        <a:p>
          <a:endParaRPr lang="en-US"/>
        </a:p>
      </dgm:t>
    </dgm:pt>
    <dgm:pt modelId="{BCC36847-9561-4C8C-9A25-35E4A61BE3F9}" type="sibTrans" cxnId="{327B57BA-37B0-4D54-AD63-0E2BB20544A9}">
      <dgm:prSet/>
      <dgm:spPr/>
      <dgm:t>
        <a:bodyPr/>
        <a:lstStyle/>
        <a:p>
          <a:endParaRPr lang="en-US"/>
        </a:p>
      </dgm:t>
    </dgm:pt>
    <dgm:pt modelId="{18A835E1-1EB8-4D2D-97C9-D8E4991BC9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/>
            <a:t>b) Facilitar o entendimento da informação por parte da sociedade</a:t>
          </a:r>
          <a:endParaRPr lang="en-US" sz="1800" dirty="0"/>
        </a:p>
      </dgm:t>
    </dgm:pt>
    <dgm:pt modelId="{62844AEC-15E4-429F-B98A-7B4CBD2574CE}" type="parTrans" cxnId="{DAB37A63-3618-434C-9506-E94D54B61AE4}">
      <dgm:prSet/>
      <dgm:spPr/>
      <dgm:t>
        <a:bodyPr/>
        <a:lstStyle/>
        <a:p>
          <a:endParaRPr lang="en-US"/>
        </a:p>
      </dgm:t>
    </dgm:pt>
    <dgm:pt modelId="{8853245E-1E5F-4F19-AB56-72272300E1B4}" type="sibTrans" cxnId="{DAB37A63-3618-434C-9506-E94D54B61AE4}">
      <dgm:prSet/>
      <dgm:spPr/>
      <dgm:t>
        <a:bodyPr/>
        <a:lstStyle/>
        <a:p>
          <a:endParaRPr lang="en-US"/>
        </a:p>
      </dgm:t>
    </dgm:pt>
    <dgm:pt modelId="{2EFA6FF2-C251-40DE-8600-09A931550832}" type="pres">
      <dgm:prSet presAssocID="{FAA4C659-B2A5-4912-BF76-4D2C0A9266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E9FB15-FFF2-4C77-9DA7-690C2D70F901}" type="pres">
      <dgm:prSet presAssocID="{2C7A6904-57D0-4C86-B98E-9EF379227EBA}" presName="compNode" presStyleCnt="0"/>
      <dgm:spPr/>
    </dgm:pt>
    <dgm:pt modelId="{08086EDA-568E-4153-BB1A-9C682DFD3165}" type="pres">
      <dgm:prSet presAssocID="{2C7A6904-57D0-4C86-B98E-9EF379227EBA}" presName="bgRect" presStyleLbl="bgShp" presStyleIdx="0" presStyleCnt="2"/>
      <dgm:spPr/>
    </dgm:pt>
    <dgm:pt modelId="{7284C1C8-A0E1-486D-B361-E9BFC6E156D6}" type="pres">
      <dgm:prSet presAssocID="{2C7A6904-57D0-4C86-B98E-9EF379227EBA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5A8A167-AD33-4D65-9012-692CCFEF5121}" type="pres">
      <dgm:prSet presAssocID="{2C7A6904-57D0-4C86-B98E-9EF379227EBA}" presName="spaceRect" presStyleCnt="0"/>
      <dgm:spPr/>
    </dgm:pt>
    <dgm:pt modelId="{9F5A7799-55AD-4FAE-A544-0047A5ECE964}" type="pres">
      <dgm:prSet presAssocID="{2C7A6904-57D0-4C86-B98E-9EF379227EB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D4E9F719-9ED0-4422-A5A2-863A9EE4D12F}" type="pres">
      <dgm:prSet presAssocID="{C8BAEFC7-3C77-430D-AE4A-E4B3E4C4C909}" presName="sibTrans" presStyleCnt="0"/>
      <dgm:spPr/>
    </dgm:pt>
    <dgm:pt modelId="{D02315DB-A4F3-49F9-8915-8C7EBDD77D19}" type="pres">
      <dgm:prSet presAssocID="{3B0D4C83-2786-48D9-8D1A-24DAD1DEF668}" presName="compNode" presStyleCnt="0"/>
      <dgm:spPr/>
    </dgm:pt>
    <dgm:pt modelId="{1521470D-DF7D-49BA-9A07-6F1021397F33}" type="pres">
      <dgm:prSet presAssocID="{3B0D4C83-2786-48D9-8D1A-24DAD1DEF668}" presName="bgRect" presStyleLbl="bgShp" presStyleIdx="1" presStyleCnt="2"/>
      <dgm:spPr/>
    </dgm:pt>
    <dgm:pt modelId="{F4ECAC3C-B880-45FE-A394-5B316DA1786F}" type="pres">
      <dgm:prSet presAssocID="{3B0D4C83-2786-48D9-8D1A-24DAD1DEF668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B75916AF-8D0A-44CC-A7E0-6FC01D0A8AA2}" type="pres">
      <dgm:prSet presAssocID="{3B0D4C83-2786-48D9-8D1A-24DAD1DEF668}" presName="spaceRect" presStyleCnt="0"/>
      <dgm:spPr/>
    </dgm:pt>
    <dgm:pt modelId="{FE73A750-1411-4BE3-ADB0-35704C47FE88}" type="pres">
      <dgm:prSet presAssocID="{3B0D4C83-2786-48D9-8D1A-24DAD1DEF66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FBBF126-0A06-48F4-A2C0-9DA9BE902588}" type="pres">
      <dgm:prSet presAssocID="{3B0D4C83-2786-48D9-8D1A-24DAD1DEF668}" presName="desTx" presStyleLbl="revTx" presStyleIdx="2" presStyleCnt="3" custScaleX="129168" custLinFactNeighborX="-22194">
        <dgm:presLayoutVars/>
      </dgm:prSet>
      <dgm:spPr/>
      <dgm:t>
        <a:bodyPr/>
        <a:lstStyle/>
        <a:p>
          <a:endParaRPr lang="pt-BR"/>
        </a:p>
      </dgm:t>
    </dgm:pt>
  </dgm:ptLst>
  <dgm:cxnLst>
    <dgm:cxn modelId="{DD38CAE7-FCCC-4E06-A29E-5B8658710B73}" type="presOf" srcId="{3B0D4C83-2786-48D9-8D1A-24DAD1DEF668}" destId="{FE73A750-1411-4BE3-ADB0-35704C47FE88}" srcOrd="0" destOrd="0" presId="urn:microsoft.com/office/officeart/2018/2/layout/IconVerticalSolidList"/>
    <dgm:cxn modelId="{5BB481E9-A121-4336-B3D5-C8EE71F38BE3}" type="presOf" srcId="{18A835E1-1EB8-4D2D-97C9-D8E4991BC965}" destId="{FFBBF126-0A06-48F4-A2C0-9DA9BE902588}" srcOrd="0" destOrd="1" presId="urn:microsoft.com/office/officeart/2018/2/layout/IconVerticalSolidList"/>
    <dgm:cxn modelId="{E6E22880-5D8B-40FF-B823-F478F80A95F1}" type="presOf" srcId="{FAA4C659-B2A5-4912-BF76-4D2C0A926681}" destId="{2EFA6FF2-C251-40DE-8600-09A931550832}" srcOrd="0" destOrd="0" presId="urn:microsoft.com/office/officeart/2018/2/layout/IconVerticalSolidList"/>
    <dgm:cxn modelId="{327B57BA-37B0-4D54-AD63-0E2BB20544A9}" srcId="{3B0D4C83-2786-48D9-8D1A-24DAD1DEF668}" destId="{EFB1855F-83C6-43C8-891C-C9D199BFAE1F}" srcOrd="0" destOrd="0" parTransId="{51BF1AA2-4760-4D6B-AF23-DA0909B776AF}" sibTransId="{BCC36847-9561-4C8C-9A25-35E4A61BE3F9}"/>
    <dgm:cxn modelId="{DDE4EB91-29FF-4FA3-8005-E5FEB172B78E}" type="presOf" srcId="{2C7A6904-57D0-4C86-B98E-9EF379227EBA}" destId="{9F5A7799-55AD-4FAE-A544-0047A5ECE964}" srcOrd="0" destOrd="0" presId="urn:microsoft.com/office/officeart/2018/2/layout/IconVerticalSolidList"/>
    <dgm:cxn modelId="{6E655573-BB44-4E33-ACC4-3BC15F66C38D}" type="presOf" srcId="{EFB1855F-83C6-43C8-891C-C9D199BFAE1F}" destId="{FFBBF126-0A06-48F4-A2C0-9DA9BE902588}" srcOrd="0" destOrd="0" presId="urn:microsoft.com/office/officeart/2018/2/layout/IconVerticalSolidList"/>
    <dgm:cxn modelId="{42BE63D1-75A0-45D0-8E0A-3264DFF5EBA0}" srcId="{FAA4C659-B2A5-4912-BF76-4D2C0A926681}" destId="{2C7A6904-57D0-4C86-B98E-9EF379227EBA}" srcOrd="0" destOrd="0" parTransId="{74CB8DD3-6F48-47B4-B3F9-72B4D83D0C13}" sibTransId="{C8BAEFC7-3C77-430D-AE4A-E4B3E4C4C909}"/>
    <dgm:cxn modelId="{DAB37A63-3618-434C-9506-E94D54B61AE4}" srcId="{3B0D4C83-2786-48D9-8D1A-24DAD1DEF668}" destId="{18A835E1-1EB8-4D2D-97C9-D8E4991BC965}" srcOrd="1" destOrd="0" parTransId="{62844AEC-15E4-429F-B98A-7B4CBD2574CE}" sibTransId="{8853245E-1E5F-4F19-AB56-72272300E1B4}"/>
    <dgm:cxn modelId="{46256F9F-F281-4C54-9893-BEBF73659C69}" srcId="{FAA4C659-B2A5-4912-BF76-4D2C0A926681}" destId="{3B0D4C83-2786-48D9-8D1A-24DAD1DEF668}" srcOrd="1" destOrd="0" parTransId="{9B52549B-A230-4B70-B9D8-61BBE7112827}" sibTransId="{A5D09109-D3F7-4872-B61A-1AD95F113DEC}"/>
    <dgm:cxn modelId="{FE5A5982-3B80-4B26-935F-8C4324D19D0D}" type="presParOf" srcId="{2EFA6FF2-C251-40DE-8600-09A931550832}" destId="{8CE9FB15-FFF2-4C77-9DA7-690C2D70F901}" srcOrd="0" destOrd="0" presId="urn:microsoft.com/office/officeart/2018/2/layout/IconVerticalSolidList"/>
    <dgm:cxn modelId="{DF342AC7-C524-4EBE-9986-CC873B7EDCE4}" type="presParOf" srcId="{8CE9FB15-FFF2-4C77-9DA7-690C2D70F901}" destId="{08086EDA-568E-4153-BB1A-9C682DFD3165}" srcOrd="0" destOrd="0" presId="urn:microsoft.com/office/officeart/2018/2/layout/IconVerticalSolidList"/>
    <dgm:cxn modelId="{B7118A14-C064-40D6-9A4B-EDD1E1ECBDEA}" type="presParOf" srcId="{8CE9FB15-FFF2-4C77-9DA7-690C2D70F901}" destId="{7284C1C8-A0E1-486D-B361-E9BFC6E156D6}" srcOrd="1" destOrd="0" presId="urn:microsoft.com/office/officeart/2018/2/layout/IconVerticalSolidList"/>
    <dgm:cxn modelId="{C9F68019-920C-4C6F-821B-5D226B77F2D8}" type="presParOf" srcId="{8CE9FB15-FFF2-4C77-9DA7-690C2D70F901}" destId="{55A8A167-AD33-4D65-9012-692CCFEF5121}" srcOrd="2" destOrd="0" presId="urn:microsoft.com/office/officeart/2018/2/layout/IconVerticalSolidList"/>
    <dgm:cxn modelId="{AB38BA4B-2AAA-48A4-A7C3-BD405120060F}" type="presParOf" srcId="{8CE9FB15-FFF2-4C77-9DA7-690C2D70F901}" destId="{9F5A7799-55AD-4FAE-A544-0047A5ECE964}" srcOrd="3" destOrd="0" presId="urn:microsoft.com/office/officeart/2018/2/layout/IconVerticalSolidList"/>
    <dgm:cxn modelId="{C26865CA-7962-4370-9986-ED78AB7D3532}" type="presParOf" srcId="{2EFA6FF2-C251-40DE-8600-09A931550832}" destId="{D4E9F719-9ED0-4422-A5A2-863A9EE4D12F}" srcOrd="1" destOrd="0" presId="urn:microsoft.com/office/officeart/2018/2/layout/IconVerticalSolidList"/>
    <dgm:cxn modelId="{13E56388-E2D3-4F88-A62D-15551B8BB7CE}" type="presParOf" srcId="{2EFA6FF2-C251-40DE-8600-09A931550832}" destId="{D02315DB-A4F3-49F9-8915-8C7EBDD77D19}" srcOrd="2" destOrd="0" presId="urn:microsoft.com/office/officeart/2018/2/layout/IconVerticalSolidList"/>
    <dgm:cxn modelId="{87B30168-8E43-4ECF-8C85-AB5BBAE2FB19}" type="presParOf" srcId="{D02315DB-A4F3-49F9-8915-8C7EBDD77D19}" destId="{1521470D-DF7D-49BA-9A07-6F1021397F33}" srcOrd="0" destOrd="0" presId="urn:microsoft.com/office/officeart/2018/2/layout/IconVerticalSolidList"/>
    <dgm:cxn modelId="{A8D127D3-7522-4822-82D5-B5D16188DA3E}" type="presParOf" srcId="{D02315DB-A4F3-49F9-8915-8C7EBDD77D19}" destId="{F4ECAC3C-B880-45FE-A394-5B316DA1786F}" srcOrd="1" destOrd="0" presId="urn:microsoft.com/office/officeart/2018/2/layout/IconVerticalSolidList"/>
    <dgm:cxn modelId="{7A7E83F4-AB61-4D11-BF96-FDA5763AC764}" type="presParOf" srcId="{D02315DB-A4F3-49F9-8915-8C7EBDD77D19}" destId="{B75916AF-8D0A-44CC-A7E0-6FC01D0A8AA2}" srcOrd="2" destOrd="0" presId="urn:microsoft.com/office/officeart/2018/2/layout/IconVerticalSolidList"/>
    <dgm:cxn modelId="{20E3D023-0F53-441B-B358-FE1D6D3CEB3B}" type="presParOf" srcId="{D02315DB-A4F3-49F9-8915-8C7EBDD77D19}" destId="{FE73A750-1411-4BE3-ADB0-35704C47FE88}" srcOrd="3" destOrd="0" presId="urn:microsoft.com/office/officeart/2018/2/layout/IconVerticalSolidList"/>
    <dgm:cxn modelId="{3BDA8745-216E-4357-ABAE-3BB2AD3A884D}" type="presParOf" srcId="{D02315DB-A4F3-49F9-8915-8C7EBDD77D19}" destId="{FFBBF126-0A06-48F4-A2C0-9DA9BE90258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86EDA-568E-4153-BB1A-9C682DFD3165}">
      <dsp:nvSpPr>
        <dsp:cNvPr id="0" name=""/>
        <dsp:cNvSpPr/>
      </dsp:nvSpPr>
      <dsp:spPr>
        <a:xfrm>
          <a:off x="-337868" y="605026"/>
          <a:ext cx="10777727" cy="1103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4C1C8-A0E1-486D-B361-E9BFC6E156D6}">
      <dsp:nvSpPr>
        <dsp:cNvPr id="0" name=""/>
        <dsp:cNvSpPr/>
      </dsp:nvSpPr>
      <dsp:spPr>
        <a:xfrm>
          <a:off x="-4007" y="853352"/>
          <a:ext cx="607020" cy="6070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A7799-55AD-4FAE-A544-0047A5ECE964}">
      <dsp:nvSpPr>
        <dsp:cNvPr id="0" name=""/>
        <dsp:cNvSpPr/>
      </dsp:nvSpPr>
      <dsp:spPr>
        <a:xfrm>
          <a:off x="936874" y="605026"/>
          <a:ext cx="9500491" cy="110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5" tIns="116805" rIns="116805" bIns="11680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Nas avaliações de curso ou de Instituição – Conceito &lt; 3 em qualquer um dos indicadores de padrão decisório definido pela SERES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O conceito final da Avaliação será igual a 1</a:t>
          </a:r>
          <a:endParaRPr lang="en-US" sz="1600" kern="1200" dirty="0"/>
        </a:p>
      </dsp:txBody>
      <dsp:txXfrm>
        <a:off x="936874" y="605026"/>
        <a:ext cx="9500491" cy="1103673"/>
      </dsp:txXfrm>
    </dsp:sp>
    <dsp:sp modelId="{1521470D-DF7D-49BA-9A07-6F1021397F33}">
      <dsp:nvSpPr>
        <dsp:cNvPr id="0" name=""/>
        <dsp:cNvSpPr/>
      </dsp:nvSpPr>
      <dsp:spPr>
        <a:xfrm>
          <a:off x="-337868" y="1984618"/>
          <a:ext cx="10777727" cy="1103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CAC3C-B880-45FE-A394-5B316DA1786F}">
      <dsp:nvSpPr>
        <dsp:cNvPr id="0" name=""/>
        <dsp:cNvSpPr/>
      </dsp:nvSpPr>
      <dsp:spPr>
        <a:xfrm>
          <a:off x="-4007" y="2232945"/>
          <a:ext cx="607020" cy="6070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3A750-1411-4BE3-ADB0-35704C47FE88}">
      <dsp:nvSpPr>
        <dsp:cNvPr id="0" name=""/>
        <dsp:cNvSpPr/>
      </dsp:nvSpPr>
      <dsp:spPr>
        <a:xfrm>
          <a:off x="936874" y="1984618"/>
          <a:ext cx="4849977" cy="110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5" tIns="116805" rIns="116805" bIns="11680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Objetivos da medida:</a:t>
          </a:r>
          <a:endParaRPr lang="en-US" sz="1600" kern="1200"/>
        </a:p>
      </dsp:txBody>
      <dsp:txXfrm>
        <a:off x="936874" y="1984618"/>
        <a:ext cx="4849977" cy="1103673"/>
      </dsp:txXfrm>
    </dsp:sp>
    <dsp:sp modelId="{FFBBF126-0A06-48F4-A2C0-9DA9BE902588}">
      <dsp:nvSpPr>
        <dsp:cNvPr id="0" name=""/>
        <dsp:cNvSpPr/>
      </dsp:nvSpPr>
      <dsp:spPr>
        <a:xfrm>
          <a:off x="4076486" y="1984618"/>
          <a:ext cx="6006975" cy="110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5" tIns="116805" rIns="116805" bIns="11680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a) Aproximar a avaliação da Regulação</a:t>
          </a:r>
          <a:endParaRPr lang="en-US" sz="1800" kern="1200" dirty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b) Facilitar o entendimento da informação por parte da sociedade</a:t>
          </a:r>
          <a:endParaRPr lang="en-US" sz="1800" kern="1200" dirty="0"/>
        </a:p>
      </dsp:txBody>
      <dsp:txXfrm>
        <a:off x="4076486" y="1984618"/>
        <a:ext cx="6006975" cy="1103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1576BEB-EE60-4DBC-89D2-754B757CD6E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74CE229-B20A-4164-A8E2-E3E5341644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396D8DA-7125-4CA3-828C-7DD38985E50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8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88AB5DC-3C00-4937-9CE4-4DA4D5B615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twitter.com/inep_imprensa" TargetMode="External"/><Relationship Id="rId2" Type="http://schemas.openxmlformats.org/officeDocument/2006/relationships/hyperlink" Target="https://www.instagram.com/inepcomunicacao/" TargetMode="External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hyperlink" Target="https://www.facebook.com/Inep.oficial/?fref=ts" TargetMode="External"/><Relationship Id="rId9" Type="http://schemas.openxmlformats.org/officeDocument/2006/relationships/hyperlink" Target="https://www.youtube.com/inepimprensa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</a:t>
            </a:r>
            <a:r>
              <a:rPr lang="pt-BR" sz="2600" b="1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Nível 1</a:t>
            </a:r>
            <a:endParaRPr lang="pt-BR" sz="2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sollicitudin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ullamcorper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dignissim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Praesent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vulputate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sapien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aliquet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Nam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vitae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sagittis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iaculis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tristique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Cras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lacinia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imperdiet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Nulla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libero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augue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maximus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finibus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non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id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odio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turpis.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sz="1800" b="0" i="0" kern="12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amet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consectetur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adipiscing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elit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Título – Nível</a:t>
            </a:r>
            <a:r>
              <a:rPr lang="pt-BR" sz="2300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2</a:t>
            </a:r>
            <a:endParaRPr lang="pt-BR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 – Nível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 elit. Nulla sollicitudin felis nisi, a maximus nunc aliquet in. Nunc ullamcorper neque metus, et dignissim dui vulputate in. Praesent vulputate in sapien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aliquet. Nam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amet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lacinia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elit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Nulla et libero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maximus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non elit.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turpis.Enem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</a:rPr>
              <a:t>Título – Nível 2</a:t>
            </a:r>
          </a:p>
        </p:txBody>
      </p:sp>
    </p:spTree>
    <p:extLst>
      <p:ext uri="{BB962C8B-B14F-4D97-AF65-F5344CB8AC3E}">
        <p14:creationId xmlns:p14="http://schemas.microsoft.com/office/powerpoint/2010/main" val="394129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3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3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1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5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2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3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6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0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5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406966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5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6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1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96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51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0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1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25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>
                    <a:lumMod val="65000"/>
                  </a:prstClr>
                </a:solidFill>
              </a:rPr>
              <a:t>gov.br/inep</a:t>
            </a:r>
            <a:endParaRPr lang="en-US" sz="2800" b="1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71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 – Nível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 elit. Nulla sollicitudin felis nisi, a maximus nunc aliquet in. Nunc ullamcorper neque metus, et dignissim dui vulputate in. Praesent vulputate in sapien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aliquet. Nam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amet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tristique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nunc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lacinia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elit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Nulla et libero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maximus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 non elit.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turpis.Enem</a:t>
            </a: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 3</a:t>
            </a:r>
            <a:endParaRPr lang="pt-BR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pt-BR" dirty="0" err="1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pt-BR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amet, consectetur adipiscing elit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</a:rPr>
              <a:t>Título – Nível 2</a:t>
            </a:r>
          </a:p>
        </p:txBody>
      </p:sp>
    </p:spTree>
    <p:extLst>
      <p:ext uri="{BB962C8B-B14F-4D97-AF65-F5344CB8AC3E}">
        <p14:creationId xmlns:p14="http://schemas.microsoft.com/office/powerpoint/2010/main" val="167499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393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19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879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9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5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964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8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2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0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0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7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9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4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255086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00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25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9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2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9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6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9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289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019888" y="1750488"/>
            <a:ext cx="4152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>
                    <a:lumMod val="65000"/>
                  </a:prstClr>
                </a:solidFill>
              </a:rPr>
              <a:t>gov.br/inep</a:t>
            </a:r>
            <a:endParaRPr lang="en-US" sz="2800" b="1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2717" y="2043551"/>
            <a:ext cx="11026566" cy="0"/>
            <a:chOff x="1062707" y="2043551"/>
            <a:chExt cx="11026566" cy="0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035A87E9-B619-4BB2-9FAB-E71F8C0E0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2707" y="2043551"/>
              <a:ext cx="4100119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C64B4879-23BB-49FE-9780-7A0D2F8684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61445" y="2043551"/>
              <a:ext cx="4127828" cy="0"/>
            </a:xfrm>
            <a:prstGeom prst="line">
              <a:avLst/>
            </a:prstGeom>
            <a:ln w="28575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956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731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ONTATO E REDE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69657C6-0CCA-4C2E-B7AC-E67E2964D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8E2084F8-49CF-4463-A562-A89A1AED2A43}"/>
              </a:ext>
            </a:extLst>
          </p:cNvPr>
          <p:cNvSpPr/>
          <p:nvPr userDrawn="1"/>
        </p:nvSpPr>
        <p:spPr>
          <a:xfrm>
            <a:off x="4587042" y="1750488"/>
            <a:ext cx="304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portal.inep.gov.br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Imagem 15">
            <a:hlinkClick r:id="rId2"/>
            <a:extLst>
              <a:ext uri="{FF2B5EF4-FFF2-40B4-BE49-F238E27FC236}">
                <a16:creationId xmlns:a16="http://schemas.microsoft.com/office/drawing/2014/main" xmlns="" id="{CDD86D18-F7C0-45E7-A614-4DB24DE94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02" y="2887211"/>
            <a:ext cx="360026" cy="361460"/>
          </a:xfrm>
          <a:prstGeom prst="rect">
            <a:avLst/>
          </a:prstGeom>
        </p:spPr>
      </p:pic>
      <p:pic>
        <p:nvPicPr>
          <p:cNvPr id="17" name="Imagem 16">
            <a:hlinkClick r:id="rId4"/>
            <a:extLst>
              <a:ext uri="{FF2B5EF4-FFF2-40B4-BE49-F238E27FC236}">
                <a16:creationId xmlns:a16="http://schemas.microsoft.com/office/drawing/2014/main" xmlns="" id="{53C01B81-5BFE-45AC-8C1B-CE31167711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86" y="2892501"/>
            <a:ext cx="170544" cy="365048"/>
          </a:xfrm>
          <a:prstGeom prst="rect">
            <a:avLst/>
          </a:prstGeom>
        </p:spPr>
      </p:pic>
      <p:pic>
        <p:nvPicPr>
          <p:cNvPr id="18" name="Imagem 17">
            <a:hlinkClick r:id="rId7"/>
            <a:extLst>
              <a:ext uri="{FF2B5EF4-FFF2-40B4-BE49-F238E27FC236}">
                <a16:creationId xmlns:a16="http://schemas.microsoft.com/office/drawing/2014/main" xmlns="" id="{D1032281-3EAF-4C23-BF22-1D2E7CAFE6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6" y="2927312"/>
            <a:ext cx="363600" cy="295425"/>
          </a:xfrm>
          <a:prstGeom prst="rect">
            <a:avLst/>
          </a:prstGeom>
        </p:spPr>
      </p:pic>
      <p:pic>
        <p:nvPicPr>
          <p:cNvPr id="19" name="Imagem 18">
            <a:hlinkClick r:id="rId9"/>
            <a:extLst>
              <a:ext uri="{FF2B5EF4-FFF2-40B4-BE49-F238E27FC236}">
                <a16:creationId xmlns:a16="http://schemas.microsoft.com/office/drawing/2014/main" xmlns="" id="{8C184422-5FBB-4834-ACCE-221D17A60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02" y="2902637"/>
            <a:ext cx="450000" cy="313601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035A87E9-B619-4BB2-9FAB-E71F8C0E0CAB}"/>
              </a:ext>
            </a:extLst>
          </p:cNvPr>
          <p:cNvCxnSpPr>
            <a:cxnSpLocks/>
          </p:cNvCxnSpPr>
          <p:nvPr userDrawn="1"/>
        </p:nvCxnSpPr>
        <p:spPr>
          <a:xfrm>
            <a:off x="1062707" y="2043551"/>
            <a:ext cx="3393883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323B3BA-131D-4EAC-B8A6-E34EC63C12C3}"/>
              </a:ext>
            </a:extLst>
          </p:cNvPr>
          <p:cNvSpPr/>
          <p:nvPr userDrawn="1"/>
        </p:nvSpPr>
        <p:spPr>
          <a:xfrm>
            <a:off x="2380354" y="3982195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B6B4AC"/>
                </a:solidFill>
              </a:rPr>
              <a:t>FALE CONOSCO</a:t>
            </a:r>
            <a:endParaRPr lang="en-US" sz="1400" b="1" dirty="0">
              <a:solidFill>
                <a:srgbClr val="B6B4AC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E117190C-9C3B-4F3A-9C16-705CE019CECE}"/>
              </a:ext>
            </a:extLst>
          </p:cNvPr>
          <p:cNvSpPr/>
          <p:nvPr userDrawn="1"/>
        </p:nvSpPr>
        <p:spPr>
          <a:xfrm>
            <a:off x="2380354" y="4329303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0800 616161</a:t>
            </a:r>
            <a:endParaRPr lang="en-US" sz="1400" dirty="0">
              <a:solidFill>
                <a:srgbClr val="B6B4AC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626BFCF-6D28-490B-BE05-8608096BF1BC}"/>
              </a:ext>
            </a:extLst>
          </p:cNvPr>
          <p:cNvSpPr/>
          <p:nvPr userDrawn="1"/>
        </p:nvSpPr>
        <p:spPr>
          <a:xfrm>
            <a:off x="2380354" y="4605187"/>
            <a:ext cx="3040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B6B4AC"/>
                </a:solidFill>
              </a:rPr>
              <a:t>Autoatendimento</a:t>
            </a:r>
            <a:endParaRPr lang="en-US" sz="1400" dirty="0">
              <a:solidFill>
                <a:srgbClr val="B6B4AC"/>
              </a:solidFill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C64B4879-23BB-49FE-9780-7A0D2F8684F4}"/>
              </a:ext>
            </a:extLst>
          </p:cNvPr>
          <p:cNvCxnSpPr>
            <a:cxnSpLocks/>
          </p:cNvCxnSpPr>
          <p:nvPr userDrawn="1"/>
        </p:nvCxnSpPr>
        <p:spPr>
          <a:xfrm>
            <a:off x="7772401" y="2043551"/>
            <a:ext cx="3350007" cy="0"/>
          </a:xfrm>
          <a:prstGeom prst="line">
            <a:avLst/>
          </a:prstGeom>
          <a:ln w="28575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0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288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352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47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 userDrawn="1"/>
        </p:nvSpPr>
        <p:spPr>
          <a:xfrm>
            <a:off x="334963" y="266801"/>
            <a:ext cx="4013201" cy="326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Título</a:t>
            </a:r>
            <a:r>
              <a:rPr lang="pt-BR" sz="2600" b="1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Nível 1</a:t>
            </a:r>
            <a:endParaRPr lang="pt-BR" sz="2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AE54C5C-E3B5-408C-9D05-0A5781AACAFF}"/>
              </a:ext>
            </a:extLst>
          </p:cNvPr>
          <p:cNvSpPr/>
          <p:nvPr userDrawn="1"/>
        </p:nvSpPr>
        <p:spPr>
          <a:xfrm>
            <a:off x="902831" y="2143723"/>
            <a:ext cx="87123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 ipsum dolor sit amet, consectetur adipiscing elit. Nulla sollicitudin felis nisi, a maximus nunc aliquet in. Nunc ullamcorper neque metus, et dignissim dui vulputate in. Praesent vulputate in sapien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aliquet. Nam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vitae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sagittis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Sed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iaculis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nisl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sit amet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tristique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diam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Cras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et nunc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commodo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lacinia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elit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imperdiet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mauris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Nulla et libero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vel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augue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maximus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finibus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eu non elit.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Duis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id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odio</a:t>
            </a:r>
            <a:r>
              <a:rPr lang="pt-BR" sz="16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sz="16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turpis.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reaplicação</a:t>
            </a:r>
          </a:p>
          <a:p>
            <a:pPr lvl="1"/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– Nível</a:t>
            </a:r>
            <a:r>
              <a:rPr lang="pt-BR" b="1" baseline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pt-BR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 amet, consectetur adipiscing elit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Lorem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ipsum </a:t>
            </a:r>
            <a:r>
              <a:rPr lang="pt-BR" sz="1800" b="0" i="0" kern="12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dolor</a:t>
            </a:r>
            <a:r>
              <a:rPr lang="pt-BR" sz="1800" b="0" i="0" kern="12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 amet, consectetur adipiscing elit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73502" y="1275543"/>
            <a:ext cx="197554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Título – Nível</a:t>
            </a:r>
            <a:r>
              <a:rPr lang="pt-BR" sz="2300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2</a:t>
            </a:r>
            <a:endParaRPr lang="pt-BR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07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81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831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3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00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070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5775158" cy="6858000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070273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7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-8892"/>
            <a:ext cx="5775158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983631" y="1452244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260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2" y="1"/>
            <a:ext cx="5775158" cy="4692316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84153" y="1"/>
            <a:ext cx="2315896" cy="339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04" y="2171700"/>
            <a:ext cx="5775159" cy="4692317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72037" y="3609477"/>
            <a:ext cx="2315896" cy="3235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3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65" y="1217386"/>
            <a:ext cx="7772400" cy="5181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rot="18749774">
            <a:off x="5816102" y="1228897"/>
            <a:ext cx="3198272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  <a:gd name="connsiteX0" fmla="*/ 714231 w 3217418"/>
              <a:gd name="connsiteY0" fmla="*/ 0 h 4541363"/>
              <a:gd name="connsiteX1" fmla="*/ 3217418 w 3217418"/>
              <a:gd name="connsiteY1" fmla="*/ 215013 h 4541363"/>
              <a:gd name="connsiteX2" fmla="*/ 2518510 w 3217418"/>
              <a:gd name="connsiteY2" fmla="*/ 4541363 h 4541363"/>
              <a:gd name="connsiteX3" fmla="*/ 0 w 3217418"/>
              <a:gd name="connsiteY3" fmla="*/ 4402796 h 4541363"/>
              <a:gd name="connsiteX4" fmla="*/ 714231 w 3217418"/>
              <a:gd name="connsiteY4" fmla="*/ 0 h 4541363"/>
              <a:gd name="connsiteX0" fmla="*/ 714231 w 3178269"/>
              <a:gd name="connsiteY0" fmla="*/ 0 h 4541363"/>
              <a:gd name="connsiteX1" fmla="*/ 3178269 w 3178269"/>
              <a:gd name="connsiteY1" fmla="*/ 213301 h 4541363"/>
              <a:gd name="connsiteX2" fmla="*/ 2518510 w 3178269"/>
              <a:gd name="connsiteY2" fmla="*/ 4541363 h 4541363"/>
              <a:gd name="connsiteX3" fmla="*/ 0 w 3178269"/>
              <a:gd name="connsiteY3" fmla="*/ 4402796 h 4541363"/>
              <a:gd name="connsiteX4" fmla="*/ 714231 w 3178269"/>
              <a:gd name="connsiteY4" fmla="*/ 0 h 4541363"/>
              <a:gd name="connsiteX0" fmla="*/ 714231 w 3198272"/>
              <a:gd name="connsiteY0" fmla="*/ 0 h 4541363"/>
              <a:gd name="connsiteX1" fmla="*/ 3198272 w 3198272"/>
              <a:gd name="connsiteY1" fmla="*/ 204370 h 4541363"/>
              <a:gd name="connsiteX2" fmla="*/ 2518510 w 3198272"/>
              <a:gd name="connsiteY2" fmla="*/ 4541363 h 4541363"/>
              <a:gd name="connsiteX3" fmla="*/ 0 w 3198272"/>
              <a:gd name="connsiteY3" fmla="*/ 4402796 h 4541363"/>
              <a:gd name="connsiteX4" fmla="*/ 714231 w 3198272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272" h="4541363">
                <a:moveTo>
                  <a:pt x="714231" y="0"/>
                </a:moveTo>
                <a:lnTo>
                  <a:pt x="3198272" y="204370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 rot="18749774">
            <a:off x="3749936" y="2696168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 rot="18749774">
            <a:off x="7793082" y="-58546"/>
            <a:ext cx="3252315" cy="4541363"/>
          </a:xfrm>
          <a:custGeom>
            <a:avLst/>
            <a:gdLst>
              <a:gd name="connsiteX0" fmla="*/ 0 w 4089398"/>
              <a:gd name="connsiteY0" fmla="*/ 0 h 3098800"/>
              <a:gd name="connsiteX1" fmla="*/ 4089398 w 4089398"/>
              <a:gd name="connsiteY1" fmla="*/ 0 h 3098800"/>
              <a:gd name="connsiteX2" fmla="*/ 4089398 w 4089398"/>
              <a:gd name="connsiteY2" fmla="*/ 3098800 h 3098800"/>
              <a:gd name="connsiteX3" fmla="*/ 0 w 4089398"/>
              <a:gd name="connsiteY3" fmla="*/ 3098800 h 3098800"/>
              <a:gd name="connsiteX4" fmla="*/ 0 w 4089398"/>
              <a:gd name="connsiteY4" fmla="*/ 0 h 3098800"/>
              <a:gd name="connsiteX0" fmla="*/ 76019 w 4165417"/>
              <a:gd name="connsiteY0" fmla="*/ 0 h 3850538"/>
              <a:gd name="connsiteX1" fmla="*/ 4165417 w 4165417"/>
              <a:gd name="connsiteY1" fmla="*/ 0 h 3850538"/>
              <a:gd name="connsiteX2" fmla="*/ 4165417 w 4165417"/>
              <a:gd name="connsiteY2" fmla="*/ 3098800 h 3850538"/>
              <a:gd name="connsiteX3" fmla="*/ 0 w 4165417"/>
              <a:gd name="connsiteY3" fmla="*/ 3850538 h 3850538"/>
              <a:gd name="connsiteX4" fmla="*/ 76019 w 4165417"/>
              <a:gd name="connsiteY4" fmla="*/ 0 h 3850538"/>
              <a:gd name="connsiteX0" fmla="*/ 252573 w 4341971"/>
              <a:gd name="connsiteY0" fmla="*/ 0 h 4187989"/>
              <a:gd name="connsiteX1" fmla="*/ 4341971 w 4341971"/>
              <a:gd name="connsiteY1" fmla="*/ 0 h 4187989"/>
              <a:gd name="connsiteX2" fmla="*/ 4341971 w 4341971"/>
              <a:gd name="connsiteY2" fmla="*/ 3098800 h 4187989"/>
              <a:gd name="connsiteX3" fmla="*/ 0 w 4341971"/>
              <a:gd name="connsiteY3" fmla="*/ 4187989 h 4187989"/>
              <a:gd name="connsiteX4" fmla="*/ 252573 w 4341971"/>
              <a:gd name="connsiteY4" fmla="*/ 0 h 4187989"/>
              <a:gd name="connsiteX0" fmla="*/ 363529 w 4341971"/>
              <a:gd name="connsiteY0" fmla="*/ 0 h 4258643"/>
              <a:gd name="connsiteX1" fmla="*/ 4341971 w 4341971"/>
              <a:gd name="connsiteY1" fmla="*/ 70654 h 4258643"/>
              <a:gd name="connsiteX2" fmla="*/ 4341971 w 4341971"/>
              <a:gd name="connsiteY2" fmla="*/ 3169454 h 4258643"/>
              <a:gd name="connsiteX3" fmla="*/ 0 w 4341971"/>
              <a:gd name="connsiteY3" fmla="*/ 4258643 h 4258643"/>
              <a:gd name="connsiteX4" fmla="*/ 363529 w 4341971"/>
              <a:gd name="connsiteY4" fmla="*/ 0 h 4258643"/>
              <a:gd name="connsiteX0" fmla="*/ 530637 w 4341971"/>
              <a:gd name="connsiteY0" fmla="*/ 0 h 4256729"/>
              <a:gd name="connsiteX1" fmla="*/ 4341971 w 4341971"/>
              <a:gd name="connsiteY1" fmla="*/ 68740 h 4256729"/>
              <a:gd name="connsiteX2" fmla="*/ 4341971 w 4341971"/>
              <a:gd name="connsiteY2" fmla="*/ 3167540 h 4256729"/>
              <a:gd name="connsiteX3" fmla="*/ 0 w 4341971"/>
              <a:gd name="connsiteY3" fmla="*/ 4256729 h 4256729"/>
              <a:gd name="connsiteX4" fmla="*/ 530637 w 4341971"/>
              <a:gd name="connsiteY4" fmla="*/ 0 h 4256729"/>
              <a:gd name="connsiteX0" fmla="*/ 582615 w 4341971"/>
              <a:gd name="connsiteY0" fmla="*/ 0 h 4335355"/>
              <a:gd name="connsiteX1" fmla="*/ 4341971 w 4341971"/>
              <a:gd name="connsiteY1" fmla="*/ 147366 h 4335355"/>
              <a:gd name="connsiteX2" fmla="*/ 4341971 w 4341971"/>
              <a:gd name="connsiteY2" fmla="*/ 3246166 h 4335355"/>
              <a:gd name="connsiteX3" fmla="*/ 0 w 4341971"/>
              <a:gd name="connsiteY3" fmla="*/ 4335355 h 4335355"/>
              <a:gd name="connsiteX4" fmla="*/ 582615 w 4341971"/>
              <a:gd name="connsiteY4" fmla="*/ 0 h 4335355"/>
              <a:gd name="connsiteX0" fmla="*/ 535816 w 4341971"/>
              <a:gd name="connsiteY0" fmla="*/ 0 h 4375155"/>
              <a:gd name="connsiteX1" fmla="*/ 4341971 w 4341971"/>
              <a:gd name="connsiteY1" fmla="*/ 187166 h 4375155"/>
              <a:gd name="connsiteX2" fmla="*/ 4341971 w 4341971"/>
              <a:gd name="connsiteY2" fmla="*/ 3285966 h 4375155"/>
              <a:gd name="connsiteX3" fmla="*/ 0 w 4341971"/>
              <a:gd name="connsiteY3" fmla="*/ 4375155 h 4375155"/>
              <a:gd name="connsiteX4" fmla="*/ 535816 w 4341971"/>
              <a:gd name="connsiteY4" fmla="*/ 0 h 4375155"/>
              <a:gd name="connsiteX0" fmla="*/ 546111 w 4341971"/>
              <a:gd name="connsiteY0" fmla="*/ 0 h 4363918"/>
              <a:gd name="connsiteX1" fmla="*/ 4341971 w 4341971"/>
              <a:gd name="connsiteY1" fmla="*/ 175929 h 4363918"/>
              <a:gd name="connsiteX2" fmla="*/ 4341971 w 4341971"/>
              <a:gd name="connsiteY2" fmla="*/ 3274729 h 4363918"/>
              <a:gd name="connsiteX3" fmla="*/ 0 w 4341971"/>
              <a:gd name="connsiteY3" fmla="*/ 4363918 h 4363918"/>
              <a:gd name="connsiteX4" fmla="*/ 546111 w 4341971"/>
              <a:gd name="connsiteY4" fmla="*/ 0 h 4363918"/>
              <a:gd name="connsiteX0" fmla="*/ 577467 w 4341971"/>
              <a:gd name="connsiteY0" fmla="*/ 0 h 4340974"/>
              <a:gd name="connsiteX1" fmla="*/ 4341971 w 4341971"/>
              <a:gd name="connsiteY1" fmla="*/ 152985 h 4340974"/>
              <a:gd name="connsiteX2" fmla="*/ 4341971 w 4341971"/>
              <a:gd name="connsiteY2" fmla="*/ 3251785 h 4340974"/>
              <a:gd name="connsiteX3" fmla="*/ 0 w 4341971"/>
              <a:gd name="connsiteY3" fmla="*/ 4340974 h 4340974"/>
              <a:gd name="connsiteX4" fmla="*/ 577467 w 4341971"/>
              <a:gd name="connsiteY4" fmla="*/ 0 h 4340974"/>
              <a:gd name="connsiteX0" fmla="*/ 578409 w 4341971"/>
              <a:gd name="connsiteY0" fmla="*/ 0 h 4362506"/>
              <a:gd name="connsiteX1" fmla="*/ 4341971 w 4341971"/>
              <a:gd name="connsiteY1" fmla="*/ 174517 h 4362506"/>
              <a:gd name="connsiteX2" fmla="*/ 4341971 w 4341971"/>
              <a:gd name="connsiteY2" fmla="*/ 3273317 h 4362506"/>
              <a:gd name="connsiteX3" fmla="*/ 0 w 4341971"/>
              <a:gd name="connsiteY3" fmla="*/ 4362506 h 4362506"/>
              <a:gd name="connsiteX4" fmla="*/ 578409 w 4341971"/>
              <a:gd name="connsiteY4" fmla="*/ 0 h 4362506"/>
              <a:gd name="connsiteX0" fmla="*/ 540964 w 4341971"/>
              <a:gd name="connsiteY0" fmla="*/ 0 h 4369537"/>
              <a:gd name="connsiteX1" fmla="*/ 4341971 w 4341971"/>
              <a:gd name="connsiteY1" fmla="*/ 181548 h 4369537"/>
              <a:gd name="connsiteX2" fmla="*/ 4341971 w 4341971"/>
              <a:gd name="connsiteY2" fmla="*/ 3280348 h 4369537"/>
              <a:gd name="connsiteX3" fmla="*/ 0 w 4341971"/>
              <a:gd name="connsiteY3" fmla="*/ 4369537 h 4369537"/>
              <a:gd name="connsiteX4" fmla="*/ 540964 w 4341971"/>
              <a:gd name="connsiteY4" fmla="*/ 0 h 4369537"/>
              <a:gd name="connsiteX0" fmla="*/ 584530 w 4385537"/>
              <a:gd name="connsiteY0" fmla="*/ 0 h 4502464"/>
              <a:gd name="connsiteX1" fmla="*/ 4385537 w 4385537"/>
              <a:gd name="connsiteY1" fmla="*/ 181548 h 4502464"/>
              <a:gd name="connsiteX2" fmla="*/ 4385537 w 4385537"/>
              <a:gd name="connsiteY2" fmla="*/ 3280348 h 4502464"/>
              <a:gd name="connsiteX3" fmla="*/ 0 w 4385537"/>
              <a:gd name="connsiteY3" fmla="*/ 4502464 h 4502464"/>
              <a:gd name="connsiteX4" fmla="*/ 584530 w 4385537"/>
              <a:gd name="connsiteY4" fmla="*/ 0 h 4502464"/>
              <a:gd name="connsiteX0" fmla="*/ 676716 w 4477723"/>
              <a:gd name="connsiteY0" fmla="*/ 0 h 4390567"/>
              <a:gd name="connsiteX1" fmla="*/ 4477723 w 4477723"/>
              <a:gd name="connsiteY1" fmla="*/ 181548 h 4390567"/>
              <a:gd name="connsiteX2" fmla="*/ 4477723 w 4477723"/>
              <a:gd name="connsiteY2" fmla="*/ 3280348 h 4390567"/>
              <a:gd name="connsiteX3" fmla="*/ 0 w 4477723"/>
              <a:gd name="connsiteY3" fmla="*/ 4390567 h 4390567"/>
              <a:gd name="connsiteX4" fmla="*/ 676716 w 4477723"/>
              <a:gd name="connsiteY4" fmla="*/ 0 h 4390567"/>
              <a:gd name="connsiteX0" fmla="*/ 618649 w 4419656"/>
              <a:gd name="connsiteY0" fmla="*/ 0 h 4296027"/>
              <a:gd name="connsiteX1" fmla="*/ 4419656 w 4419656"/>
              <a:gd name="connsiteY1" fmla="*/ 181548 h 4296027"/>
              <a:gd name="connsiteX2" fmla="*/ 4419656 w 4419656"/>
              <a:gd name="connsiteY2" fmla="*/ 3280348 h 4296027"/>
              <a:gd name="connsiteX3" fmla="*/ 0 w 4419656"/>
              <a:gd name="connsiteY3" fmla="*/ 4296027 h 4296027"/>
              <a:gd name="connsiteX4" fmla="*/ 618649 w 4419656"/>
              <a:gd name="connsiteY4" fmla="*/ 0 h 4296027"/>
              <a:gd name="connsiteX0" fmla="*/ 644857 w 4445864"/>
              <a:gd name="connsiteY0" fmla="*/ 0 h 4278701"/>
              <a:gd name="connsiteX1" fmla="*/ 4445864 w 4445864"/>
              <a:gd name="connsiteY1" fmla="*/ 181548 h 4278701"/>
              <a:gd name="connsiteX2" fmla="*/ 4445864 w 4445864"/>
              <a:gd name="connsiteY2" fmla="*/ 3280348 h 4278701"/>
              <a:gd name="connsiteX3" fmla="*/ 0 w 4445864"/>
              <a:gd name="connsiteY3" fmla="*/ 4278701 h 4278701"/>
              <a:gd name="connsiteX4" fmla="*/ 644857 w 4445864"/>
              <a:gd name="connsiteY4" fmla="*/ 0 h 4278701"/>
              <a:gd name="connsiteX0" fmla="*/ 677625 w 4478632"/>
              <a:gd name="connsiteY0" fmla="*/ 0 h 4288055"/>
              <a:gd name="connsiteX1" fmla="*/ 4478632 w 4478632"/>
              <a:gd name="connsiteY1" fmla="*/ 181548 h 4288055"/>
              <a:gd name="connsiteX2" fmla="*/ 4478632 w 4478632"/>
              <a:gd name="connsiteY2" fmla="*/ 3280348 h 4288055"/>
              <a:gd name="connsiteX3" fmla="*/ 0 w 4478632"/>
              <a:gd name="connsiteY3" fmla="*/ 4288055 h 4288055"/>
              <a:gd name="connsiteX4" fmla="*/ 677625 w 4478632"/>
              <a:gd name="connsiteY4" fmla="*/ 0 h 4288055"/>
              <a:gd name="connsiteX0" fmla="*/ 730043 w 4478632"/>
              <a:gd name="connsiteY0" fmla="*/ 0 h 4253403"/>
              <a:gd name="connsiteX1" fmla="*/ 4478632 w 4478632"/>
              <a:gd name="connsiteY1" fmla="*/ 146896 h 4253403"/>
              <a:gd name="connsiteX2" fmla="*/ 4478632 w 4478632"/>
              <a:gd name="connsiteY2" fmla="*/ 3245696 h 4253403"/>
              <a:gd name="connsiteX3" fmla="*/ 0 w 4478632"/>
              <a:gd name="connsiteY3" fmla="*/ 4253403 h 4253403"/>
              <a:gd name="connsiteX4" fmla="*/ 730043 w 4478632"/>
              <a:gd name="connsiteY4" fmla="*/ 0 h 4253403"/>
              <a:gd name="connsiteX0" fmla="*/ 694009 w 4478632"/>
              <a:gd name="connsiteY0" fmla="*/ 0 h 4292732"/>
              <a:gd name="connsiteX1" fmla="*/ 4478632 w 4478632"/>
              <a:gd name="connsiteY1" fmla="*/ 18622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442023 w 4478632"/>
              <a:gd name="connsiteY1" fmla="*/ 1197984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4478632"/>
              <a:gd name="connsiteY0" fmla="*/ 0 h 4292732"/>
              <a:gd name="connsiteX1" fmla="*/ 3260535 w 4478632"/>
              <a:gd name="connsiteY1" fmla="*/ 661505 h 4292732"/>
              <a:gd name="connsiteX2" fmla="*/ 4478632 w 4478632"/>
              <a:gd name="connsiteY2" fmla="*/ 3285025 h 4292732"/>
              <a:gd name="connsiteX3" fmla="*/ 0 w 4478632"/>
              <a:gd name="connsiteY3" fmla="*/ 4292732 h 4292732"/>
              <a:gd name="connsiteX4" fmla="*/ 694009 w 4478632"/>
              <a:gd name="connsiteY4" fmla="*/ 0 h 4292732"/>
              <a:gd name="connsiteX0" fmla="*/ 694009 w 3427113"/>
              <a:gd name="connsiteY0" fmla="*/ 0 h 4292732"/>
              <a:gd name="connsiteX1" fmla="*/ 3260535 w 3427113"/>
              <a:gd name="connsiteY1" fmla="*/ 661505 h 4292732"/>
              <a:gd name="connsiteX2" fmla="*/ 3427113 w 3427113"/>
              <a:gd name="connsiteY2" fmla="*/ 4021074 h 4292732"/>
              <a:gd name="connsiteX3" fmla="*/ 0 w 3427113"/>
              <a:gd name="connsiteY3" fmla="*/ 4292732 h 4292732"/>
              <a:gd name="connsiteX4" fmla="*/ 694009 w 3427113"/>
              <a:gd name="connsiteY4" fmla="*/ 0 h 4292732"/>
              <a:gd name="connsiteX0" fmla="*/ 694009 w 3260535"/>
              <a:gd name="connsiteY0" fmla="*/ 0 h 4312135"/>
              <a:gd name="connsiteX1" fmla="*/ 3260535 w 3260535"/>
              <a:gd name="connsiteY1" fmla="*/ 661505 h 4312135"/>
              <a:gd name="connsiteX2" fmla="*/ 3053035 w 3260535"/>
              <a:gd name="connsiteY2" fmla="*/ 4312135 h 4312135"/>
              <a:gd name="connsiteX3" fmla="*/ 0 w 3260535"/>
              <a:gd name="connsiteY3" fmla="*/ 4292732 h 4312135"/>
              <a:gd name="connsiteX4" fmla="*/ 694009 w 3260535"/>
              <a:gd name="connsiteY4" fmla="*/ 0 h 4312135"/>
              <a:gd name="connsiteX0" fmla="*/ 694009 w 3053035"/>
              <a:gd name="connsiteY0" fmla="*/ 0 h 4312135"/>
              <a:gd name="connsiteX1" fmla="*/ 2917087 w 3053035"/>
              <a:gd name="connsiteY1" fmla="*/ 128731 h 4312135"/>
              <a:gd name="connsiteX2" fmla="*/ 3053035 w 3053035"/>
              <a:gd name="connsiteY2" fmla="*/ 4312135 h 4312135"/>
              <a:gd name="connsiteX3" fmla="*/ 0 w 3053035"/>
              <a:gd name="connsiteY3" fmla="*/ 4292732 h 4312135"/>
              <a:gd name="connsiteX4" fmla="*/ 694009 w 3053035"/>
              <a:gd name="connsiteY4" fmla="*/ 0 h 4312135"/>
              <a:gd name="connsiteX0" fmla="*/ 694009 w 3183003"/>
              <a:gd name="connsiteY0" fmla="*/ 32228 h 4344363"/>
              <a:gd name="connsiteX1" fmla="*/ 3183003 w 3183003"/>
              <a:gd name="connsiteY1" fmla="*/ 0 h 4344363"/>
              <a:gd name="connsiteX2" fmla="*/ 3053035 w 3183003"/>
              <a:gd name="connsiteY2" fmla="*/ 4344363 h 4344363"/>
              <a:gd name="connsiteX3" fmla="*/ 0 w 3183003"/>
              <a:gd name="connsiteY3" fmla="*/ 4324960 h 4344363"/>
              <a:gd name="connsiteX4" fmla="*/ 694009 w 3183003"/>
              <a:gd name="connsiteY4" fmla="*/ 32228 h 4344363"/>
              <a:gd name="connsiteX0" fmla="*/ 694009 w 3183003"/>
              <a:gd name="connsiteY0" fmla="*/ 32228 h 4666842"/>
              <a:gd name="connsiteX1" fmla="*/ 3183003 w 3183003"/>
              <a:gd name="connsiteY1" fmla="*/ 0 h 4666842"/>
              <a:gd name="connsiteX2" fmla="*/ 2904102 w 3183003"/>
              <a:gd name="connsiteY2" fmla="*/ 4666842 h 4666842"/>
              <a:gd name="connsiteX3" fmla="*/ 0 w 3183003"/>
              <a:gd name="connsiteY3" fmla="*/ 4324960 h 4666842"/>
              <a:gd name="connsiteX4" fmla="*/ 694009 w 3183003"/>
              <a:gd name="connsiteY4" fmla="*/ 32228 h 4666842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89063 w 3183003"/>
              <a:gd name="connsiteY2" fmla="*/ 4214167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24960"/>
              <a:gd name="connsiteX1" fmla="*/ 3183003 w 3183003"/>
              <a:gd name="connsiteY1" fmla="*/ 0 h 4324960"/>
              <a:gd name="connsiteX2" fmla="*/ 2715082 w 3183003"/>
              <a:gd name="connsiteY2" fmla="*/ 4302618 h 4324960"/>
              <a:gd name="connsiteX3" fmla="*/ 0 w 3183003"/>
              <a:gd name="connsiteY3" fmla="*/ 4324960 h 4324960"/>
              <a:gd name="connsiteX4" fmla="*/ 694009 w 3183003"/>
              <a:gd name="connsiteY4" fmla="*/ 32228 h 4324960"/>
              <a:gd name="connsiteX0" fmla="*/ 694009 w 3183003"/>
              <a:gd name="connsiteY0" fmla="*/ 32228 h 4342888"/>
              <a:gd name="connsiteX1" fmla="*/ 3183003 w 3183003"/>
              <a:gd name="connsiteY1" fmla="*/ 0 h 4342888"/>
              <a:gd name="connsiteX2" fmla="*/ 2772647 w 3183003"/>
              <a:gd name="connsiteY2" fmla="*/ 4342888 h 4342888"/>
              <a:gd name="connsiteX3" fmla="*/ 0 w 3183003"/>
              <a:gd name="connsiteY3" fmla="*/ 4324960 h 4342888"/>
              <a:gd name="connsiteX4" fmla="*/ 694009 w 3183003"/>
              <a:gd name="connsiteY4" fmla="*/ 32228 h 4342888"/>
              <a:gd name="connsiteX0" fmla="*/ 694009 w 3304254"/>
              <a:gd name="connsiteY0" fmla="*/ 91646 h 4402306"/>
              <a:gd name="connsiteX1" fmla="*/ 3304254 w 3304254"/>
              <a:gd name="connsiteY1" fmla="*/ 0 h 4402306"/>
              <a:gd name="connsiteX2" fmla="*/ 2772647 w 3304254"/>
              <a:gd name="connsiteY2" fmla="*/ 4402306 h 4402306"/>
              <a:gd name="connsiteX3" fmla="*/ 0 w 3304254"/>
              <a:gd name="connsiteY3" fmla="*/ 4384378 h 4402306"/>
              <a:gd name="connsiteX4" fmla="*/ 694009 w 3304254"/>
              <a:gd name="connsiteY4" fmla="*/ 91646 h 4402306"/>
              <a:gd name="connsiteX0" fmla="*/ 694009 w 3454036"/>
              <a:gd name="connsiteY0" fmla="*/ 63524 h 4374184"/>
              <a:gd name="connsiteX1" fmla="*/ 3454036 w 3454036"/>
              <a:gd name="connsiteY1" fmla="*/ 0 h 4374184"/>
              <a:gd name="connsiteX2" fmla="*/ 2772647 w 3454036"/>
              <a:gd name="connsiteY2" fmla="*/ 4374184 h 4374184"/>
              <a:gd name="connsiteX3" fmla="*/ 0 w 3454036"/>
              <a:gd name="connsiteY3" fmla="*/ 4356256 h 4374184"/>
              <a:gd name="connsiteX4" fmla="*/ 694009 w 3454036"/>
              <a:gd name="connsiteY4" fmla="*/ 63524 h 4374184"/>
              <a:gd name="connsiteX0" fmla="*/ 694009 w 3454036"/>
              <a:gd name="connsiteY0" fmla="*/ 63524 h 4663454"/>
              <a:gd name="connsiteX1" fmla="*/ 3454036 w 3454036"/>
              <a:gd name="connsiteY1" fmla="*/ 0 h 4663454"/>
              <a:gd name="connsiteX2" fmla="*/ 2727639 w 3454036"/>
              <a:gd name="connsiteY2" fmla="*/ 4663454 h 4663454"/>
              <a:gd name="connsiteX3" fmla="*/ 0 w 3454036"/>
              <a:gd name="connsiteY3" fmla="*/ 4356256 h 4663454"/>
              <a:gd name="connsiteX4" fmla="*/ 694009 w 3454036"/>
              <a:gd name="connsiteY4" fmla="*/ 63524 h 4663454"/>
              <a:gd name="connsiteX0" fmla="*/ 694009 w 3454036"/>
              <a:gd name="connsiteY0" fmla="*/ 63524 h 4534734"/>
              <a:gd name="connsiteX1" fmla="*/ 3454036 w 3454036"/>
              <a:gd name="connsiteY1" fmla="*/ 0 h 4534734"/>
              <a:gd name="connsiteX2" fmla="*/ 2744054 w 3454036"/>
              <a:gd name="connsiteY2" fmla="*/ 4534734 h 4534734"/>
              <a:gd name="connsiteX3" fmla="*/ 0 w 3454036"/>
              <a:gd name="connsiteY3" fmla="*/ 4356256 h 4534734"/>
              <a:gd name="connsiteX4" fmla="*/ 694009 w 3454036"/>
              <a:gd name="connsiteY4" fmla="*/ 63524 h 4534734"/>
              <a:gd name="connsiteX0" fmla="*/ 694009 w 3454036"/>
              <a:gd name="connsiteY0" fmla="*/ 63524 h 4530968"/>
              <a:gd name="connsiteX1" fmla="*/ 3454036 w 3454036"/>
              <a:gd name="connsiteY1" fmla="*/ 0 h 4530968"/>
              <a:gd name="connsiteX2" fmla="*/ 2657926 w 3454036"/>
              <a:gd name="connsiteY2" fmla="*/ 4530968 h 4530968"/>
              <a:gd name="connsiteX3" fmla="*/ 0 w 3454036"/>
              <a:gd name="connsiteY3" fmla="*/ 4356256 h 4530968"/>
              <a:gd name="connsiteX4" fmla="*/ 694009 w 3454036"/>
              <a:gd name="connsiteY4" fmla="*/ 63524 h 4530968"/>
              <a:gd name="connsiteX0" fmla="*/ 694009 w 3454036"/>
              <a:gd name="connsiteY0" fmla="*/ 63524 h 4462636"/>
              <a:gd name="connsiteX1" fmla="*/ 3454036 w 3454036"/>
              <a:gd name="connsiteY1" fmla="*/ 0 h 4462636"/>
              <a:gd name="connsiteX2" fmla="*/ 2698667 w 3454036"/>
              <a:gd name="connsiteY2" fmla="*/ 4462636 h 4462636"/>
              <a:gd name="connsiteX3" fmla="*/ 0 w 3454036"/>
              <a:gd name="connsiteY3" fmla="*/ 4356256 h 4462636"/>
              <a:gd name="connsiteX4" fmla="*/ 694009 w 3454036"/>
              <a:gd name="connsiteY4" fmla="*/ 63524 h 4462636"/>
              <a:gd name="connsiteX0" fmla="*/ 694009 w 3454036"/>
              <a:gd name="connsiteY0" fmla="*/ 63524 h 4428455"/>
              <a:gd name="connsiteX1" fmla="*/ 3454036 w 3454036"/>
              <a:gd name="connsiteY1" fmla="*/ 0 h 4428455"/>
              <a:gd name="connsiteX2" fmla="*/ 2657016 w 3454036"/>
              <a:gd name="connsiteY2" fmla="*/ 4428455 h 4428455"/>
              <a:gd name="connsiteX3" fmla="*/ 0 w 3454036"/>
              <a:gd name="connsiteY3" fmla="*/ 4356256 h 4428455"/>
              <a:gd name="connsiteX4" fmla="*/ 694009 w 3454036"/>
              <a:gd name="connsiteY4" fmla="*/ 63524 h 4428455"/>
              <a:gd name="connsiteX0" fmla="*/ 694009 w 3454036"/>
              <a:gd name="connsiteY0" fmla="*/ 63524 h 4435957"/>
              <a:gd name="connsiteX1" fmla="*/ 3454036 w 3454036"/>
              <a:gd name="connsiteY1" fmla="*/ 0 h 4435957"/>
              <a:gd name="connsiteX2" fmla="*/ 2705228 w 3454036"/>
              <a:gd name="connsiteY2" fmla="*/ 4435957 h 4435957"/>
              <a:gd name="connsiteX3" fmla="*/ 0 w 3454036"/>
              <a:gd name="connsiteY3" fmla="*/ 4356256 h 4435957"/>
              <a:gd name="connsiteX4" fmla="*/ 694009 w 3454036"/>
              <a:gd name="connsiteY4" fmla="*/ 63524 h 4435957"/>
              <a:gd name="connsiteX0" fmla="*/ 694009 w 3350582"/>
              <a:gd name="connsiteY0" fmla="*/ 41081 h 4413514"/>
              <a:gd name="connsiteX1" fmla="*/ 3350582 w 3350582"/>
              <a:gd name="connsiteY1" fmla="*/ 0 h 4413514"/>
              <a:gd name="connsiteX2" fmla="*/ 2705228 w 3350582"/>
              <a:gd name="connsiteY2" fmla="*/ 4413514 h 4413514"/>
              <a:gd name="connsiteX3" fmla="*/ 0 w 3350582"/>
              <a:gd name="connsiteY3" fmla="*/ 4333813 h 4413514"/>
              <a:gd name="connsiteX4" fmla="*/ 694009 w 3350582"/>
              <a:gd name="connsiteY4" fmla="*/ 41081 h 4413514"/>
              <a:gd name="connsiteX0" fmla="*/ 694009 w 3407206"/>
              <a:gd name="connsiteY0" fmla="*/ 0 h 4372433"/>
              <a:gd name="connsiteX1" fmla="*/ 3407206 w 3407206"/>
              <a:gd name="connsiteY1" fmla="*/ 20721 h 4372433"/>
              <a:gd name="connsiteX2" fmla="*/ 2705228 w 3407206"/>
              <a:gd name="connsiteY2" fmla="*/ 4372433 h 4372433"/>
              <a:gd name="connsiteX3" fmla="*/ 0 w 3407206"/>
              <a:gd name="connsiteY3" fmla="*/ 4292732 h 4372433"/>
              <a:gd name="connsiteX4" fmla="*/ 694009 w 3407206"/>
              <a:gd name="connsiteY4" fmla="*/ 0 h 4372433"/>
              <a:gd name="connsiteX0" fmla="*/ 694009 w 3411412"/>
              <a:gd name="connsiteY0" fmla="*/ 0 h 4372433"/>
              <a:gd name="connsiteX1" fmla="*/ 3411412 w 3411412"/>
              <a:gd name="connsiteY1" fmla="*/ 47872 h 4372433"/>
              <a:gd name="connsiteX2" fmla="*/ 2705228 w 3411412"/>
              <a:gd name="connsiteY2" fmla="*/ 4372433 h 4372433"/>
              <a:gd name="connsiteX3" fmla="*/ 0 w 3411412"/>
              <a:gd name="connsiteY3" fmla="*/ 4292732 h 4372433"/>
              <a:gd name="connsiteX4" fmla="*/ 694009 w 3411412"/>
              <a:gd name="connsiteY4" fmla="*/ 0 h 4372433"/>
              <a:gd name="connsiteX0" fmla="*/ 694009 w 3411412"/>
              <a:gd name="connsiteY0" fmla="*/ 0 h 4346695"/>
              <a:gd name="connsiteX1" fmla="*/ 3411412 w 3411412"/>
              <a:gd name="connsiteY1" fmla="*/ 47872 h 4346695"/>
              <a:gd name="connsiteX2" fmla="*/ 2733320 w 3411412"/>
              <a:gd name="connsiteY2" fmla="*/ 4346695 h 4346695"/>
              <a:gd name="connsiteX3" fmla="*/ 0 w 3411412"/>
              <a:gd name="connsiteY3" fmla="*/ 4292732 h 4346695"/>
              <a:gd name="connsiteX4" fmla="*/ 694009 w 3411412"/>
              <a:gd name="connsiteY4" fmla="*/ 0 h 4346695"/>
              <a:gd name="connsiteX0" fmla="*/ 694009 w 3411412"/>
              <a:gd name="connsiteY0" fmla="*/ 0 h 4340134"/>
              <a:gd name="connsiteX1" fmla="*/ 3411412 w 3411412"/>
              <a:gd name="connsiteY1" fmla="*/ 47872 h 4340134"/>
              <a:gd name="connsiteX2" fmla="*/ 2706640 w 3411412"/>
              <a:gd name="connsiteY2" fmla="*/ 4340134 h 4340134"/>
              <a:gd name="connsiteX3" fmla="*/ 0 w 3411412"/>
              <a:gd name="connsiteY3" fmla="*/ 4292732 h 4340134"/>
              <a:gd name="connsiteX4" fmla="*/ 694009 w 3411412"/>
              <a:gd name="connsiteY4" fmla="*/ 0 h 4340134"/>
              <a:gd name="connsiteX0" fmla="*/ 694009 w 3411412"/>
              <a:gd name="connsiteY0" fmla="*/ 0 h 4352783"/>
              <a:gd name="connsiteX1" fmla="*/ 3411412 w 3411412"/>
              <a:gd name="connsiteY1" fmla="*/ 47872 h 4352783"/>
              <a:gd name="connsiteX2" fmla="*/ 2749233 w 3411412"/>
              <a:gd name="connsiteY2" fmla="*/ 4352783 h 4352783"/>
              <a:gd name="connsiteX3" fmla="*/ 0 w 3411412"/>
              <a:gd name="connsiteY3" fmla="*/ 4292732 h 4352783"/>
              <a:gd name="connsiteX4" fmla="*/ 694009 w 3411412"/>
              <a:gd name="connsiteY4" fmla="*/ 0 h 4352783"/>
              <a:gd name="connsiteX0" fmla="*/ 782492 w 3411412"/>
              <a:gd name="connsiteY0" fmla="*/ 0 h 4402847"/>
              <a:gd name="connsiteX1" fmla="*/ 3411412 w 3411412"/>
              <a:gd name="connsiteY1" fmla="*/ 97936 h 4402847"/>
              <a:gd name="connsiteX2" fmla="*/ 2749233 w 3411412"/>
              <a:gd name="connsiteY2" fmla="*/ 4402847 h 4402847"/>
              <a:gd name="connsiteX3" fmla="*/ 0 w 3411412"/>
              <a:gd name="connsiteY3" fmla="*/ 4342796 h 4402847"/>
              <a:gd name="connsiteX4" fmla="*/ 782492 w 3411412"/>
              <a:gd name="connsiteY4" fmla="*/ 0 h 4402847"/>
              <a:gd name="connsiteX0" fmla="*/ 935570 w 3411412"/>
              <a:gd name="connsiteY0" fmla="*/ 0 h 4450086"/>
              <a:gd name="connsiteX1" fmla="*/ 3411412 w 3411412"/>
              <a:gd name="connsiteY1" fmla="*/ 145175 h 4450086"/>
              <a:gd name="connsiteX2" fmla="*/ 2749233 w 3411412"/>
              <a:gd name="connsiteY2" fmla="*/ 4450086 h 4450086"/>
              <a:gd name="connsiteX3" fmla="*/ 0 w 3411412"/>
              <a:gd name="connsiteY3" fmla="*/ 4390035 h 4450086"/>
              <a:gd name="connsiteX4" fmla="*/ 935570 w 3411412"/>
              <a:gd name="connsiteY4" fmla="*/ 0 h 4450086"/>
              <a:gd name="connsiteX0" fmla="*/ 909832 w 3411412"/>
              <a:gd name="connsiteY0" fmla="*/ 0 h 4478179"/>
              <a:gd name="connsiteX1" fmla="*/ 3411412 w 3411412"/>
              <a:gd name="connsiteY1" fmla="*/ 173268 h 4478179"/>
              <a:gd name="connsiteX2" fmla="*/ 2749233 w 3411412"/>
              <a:gd name="connsiteY2" fmla="*/ 4478179 h 4478179"/>
              <a:gd name="connsiteX3" fmla="*/ 0 w 3411412"/>
              <a:gd name="connsiteY3" fmla="*/ 4418128 h 4478179"/>
              <a:gd name="connsiteX4" fmla="*/ 909832 w 3411412"/>
              <a:gd name="connsiteY4" fmla="*/ 0 h 4478179"/>
              <a:gd name="connsiteX0" fmla="*/ 777815 w 3279395"/>
              <a:gd name="connsiteY0" fmla="*/ 0 h 4478179"/>
              <a:gd name="connsiteX1" fmla="*/ 3279395 w 3279395"/>
              <a:gd name="connsiteY1" fmla="*/ 173268 h 4478179"/>
              <a:gd name="connsiteX2" fmla="*/ 2617216 w 3279395"/>
              <a:gd name="connsiteY2" fmla="*/ 4478179 h 4478179"/>
              <a:gd name="connsiteX3" fmla="*/ 0 w 3279395"/>
              <a:gd name="connsiteY3" fmla="*/ 4359181 h 4478179"/>
              <a:gd name="connsiteX4" fmla="*/ 777815 w 3279395"/>
              <a:gd name="connsiteY4" fmla="*/ 0 h 4478179"/>
              <a:gd name="connsiteX0" fmla="*/ 667801 w 3169381"/>
              <a:gd name="connsiteY0" fmla="*/ 0 h 4478179"/>
              <a:gd name="connsiteX1" fmla="*/ 3169381 w 3169381"/>
              <a:gd name="connsiteY1" fmla="*/ 173268 h 4478179"/>
              <a:gd name="connsiteX2" fmla="*/ 2507202 w 3169381"/>
              <a:gd name="connsiteY2" fmla="*/ 4478179 h 4478179"/>
              <a:gd name="connsiteX3" fmla="*/ 0 w 3169381"/>
              <a:gd name="connsiteY3" fmla="*/ 4310059 h 4478179"/>
              <a:gd name="connsiteX4" fmla="*/ 667801 w 3169381"/>
              <a:gd name="connsiteY4" fmla="*/ 0 h 4478179"/>
              <a:gd name="connsiteX0" fmla="*/ 695893 w 3197473"/>
              <a:gd name="connsiteY0" fmla="*/ 0 h 4478179"/>
              <a:gd name="connsiteX1" fmla="*/ 3197473 w 3197473"/>
              <a:gd name="connsiteY1" fmla="*/ 173268 h 4478179"/>
              <a:gd name="connsiteX2" fmla="*/ 2535294 w 3197473"/>
              <a:gd name="connsiteY2" fmla="*/ 4478179 h 4478179"/>
              <a:gd name="connsiteX3" fmla="*/ 0 w 3197473"/>
              <a:gd name="connsiteY3" fmla="*/ 4335798 h 4478179"/>
              <a:gd name="connsiteX4" fmla="*/ 695893 w 3197473"/>
              <a:gd name="connsiteY4" fmla="*/ 0 h 4478179"/>
              <a:gd name="connsiteX0" fmla="*/ 733339 w 3234919"/>
              <a:gd name="connsiteY0" fmla="*/ 0 h 4478179"/>
              <a:gd name="connsiteX1" fmla="*/ 3234919 w 3234919"/>
              <a:gd name="connsiteY1" fmla="*/ 173268 h 4478179"/>
              <a:gd name="connsiteX2" fmla="*/ 2572740 w 3234919"/>
              <a:gd name="connsiteY2" fmla="*/ 4478179 h 4478179"/>
              <a:gd name="connsiteX3" fmla="*/ 0 w 3234919"/>
              <a:gd name="connsiteY3" fmla="*/ 4328767 h 4478179"/>
              <a:gd name="connsiteX4" fmla="*/ 733339 w 3234919"/>
              <a:gd name="connsiteY4" fmla="*/ 0 h 4478179"/>
              <a:gd name="connsiteX0" fmla="*/ 733339 w 3234919"/>
              <a:gd name="connsiteY0" fmla="*/ 0 h 4501123"/>
              <a:gd name="connsiteX1" fmla="*/ 3234919 w 3234919"/>
              <a:gd name="connsiteY1" fmla="*/ 173268 h 4501123"/>
              <a:gd name="connsiteX2" fmla="*/ 2604097 w 3234919"/>
              <a:gd name="connsiteY2" fmla="*/ 4501123 h 4501123"/>
              <a:gd name="connsiteX3" fmla="*/ 0 w 3234919"/>
              <a:gd name="connsiteY3" fmla="*/ 4328767 h 4501123"/>
              <a:gd name="connsiteX4" fmla="*/ 733339 w 3234919"/>
              <a:gd name="connsiteY4" fmla="*/ 0 h 4501123"/>
              <a:gd name="connsiteX0" fmla="*/ 733339 w 3234919"/>
              <a:gd name="connsiteY0" fmla="*/ 0 h 4527802"/>
              <a:gd name="connsiteX1" fmla="*/ 3234919 w 3234919"/>
              <a:gd name="connsiteY1" fmla="*/ 173268 h 4527802"/>
              <a:gd name="connsiteX2" fmla="*/ 2597537 w 3234919"/>
              <a:gd name="connsiteY2" fmla="*/ 4527802 h 4527802"/>
              <a:gd name="connsiteX3" fmla="*/ 0 w 3234919"/>
              <a:gd name="connsiteY3" fmla="*/ 4328767 h 4527802"/>
              <a:gd name="connsiteX4" fmla="*/ 733339 w 3234919"/>
              <a:gd name="connsiteY4" fmla="*/ 0 h 4527802"/>
              <a:gd name="connsiteX0" fmla="*/ 733339 w 3234919"/>
              <a:gd name="connsiteY0" fmla="*/ 0 h 4532479"/>
              <a:gd name="connsiteX1" fmla="*/ 3234919 w 3234919"/>
              <a:gd name="connsiteY1" fmla="*/ 173268 h 4532479"/>
              <a:gd name="connsiteX2" fmla="*/ 2581152 w 3234919"/>
              <a:gd name="connsiteY2" fmla="*/ 4532479 h 4532479"/>
              <a:gd name="connsiteX3" fmla="*/ 0 w 3234919"/>
              <a:gd name="connsiteY3" fmla="*/ 4328767 h 4532479"/>
              <a:gd name="connsiteX4" fmla="*/ 733339 w 3234919"/>
              <a:gd name="connsiteY4" fmla="*/ 0 h 4532479"/>
              <a:gd name="connsiteX0" fmla="*/ 733339 w 3234919"/>
              <a:gd name="connsiteY0" fmla="*/ 0 h 4568512"/>
              <a:gd name="connsiteX1" fmla="*/ 3234919 w 3234919"/>
              <a:gd name="connsiteY1" fmla="*/ 173268 h 4568512"/>
              <a:gd name="connsiteX2" fmla="*/ 2541823 w 3234919"/>
              <a:gd name="connsiteY2" fmla="*/ 4568512 h 4568512"/>
              <a:gd name="connsiteX3" fmla="*/ 0 w 3234919"/>
              <a:gd name="connsiteY3" fmla="*/ 4328767 h 4568512"/>
              <a:gd name="connsiteX4" fmla="*/ 733339 w 3234919"/>
              <a:gd name="connsiteY4" fmla="*/ 0 h 4568512"/>
              <a:gd name="connsiteX0" fmla="*/ 733339 w 3234919"/>
              <a:gd name="connsiteY0" fmla="*/ 0 h 4577395"/>
              <a:gd name="connsiteX1" fmla="*/ 3234919 w 3234919"/>
              <a:gd name="connsiteY1" fmla="*/ 173268 h 4577395"/>
              <a:gd name="connsiteX2" fmla="*/ 2498288 w 3234919"/>
              <a:gd name="connsiteY2" fmla="*/ 4577395 h 4577395"/>
              <a:gd name="connsiteX3" fmla="*/ 0 w 3234919"/>
              <a:gd name="connsiteY3" fmla="*/ 4328767 h 4577395"/>
              <a:gd name="connsiteX4" fmla="*/ 733339 w 3234919"/>
              <a:gd name="connsiteY4" fmla="*/ 0 h 4577395"/>
              <a:gd name="connsiteX0" fmla="*/ 733339 w 3234919"/>
              <a:gd name="connsiteY0" fmla="*/ 0 h 4570835"/>
              <a:gd name="connsiteX1" fmla="*/ 3234919 w 3234919"/>
              <a:gd name="connsiteY1" fmla="*/ 173268 h 4570835"/>
              <a:gd name="connsiteX2" fmla="*/ 2471609 w 3234919"/>
              <a:gd name="connsiteY2" fmla="*/ 4570835 h 4570835"/>
              <a:gd name="connsiteX3" fmla="*/ 0 w 3234919"/>
              <a:gd name="connsiteY3" fmla="*/ 4328767 h 4570835"/>
              <a:gd name="connsiteX4" fmla="*/ 733339 w 3234919"/>
              <a:gd name="connsiteY4" fmla="*/ 0 h 4570835"/>
              <a:gd name="connsiteX0" fmla="*/ 733339 w 3234919"/>
              <a:gd name="connsiteY0" fmla="*/ 0 h 4518418"/>
              <a:gd name="connsiteX1" fmla="*/ 3234919 w 3234919"/>
              <a:gd name="connsiteY1" fmla="*/ 173268 h 4518418"/>
              <a:gd name="connsiteX2" fmla="*/ 2506261 w 3234919"/>
              <a:gd name="connsiteY2" fmla="*/ 4518418 h 4518418"/>
              <a:gd name="connsiteX3" fmla="*/ 0 w 3234919"/>
              <a:gd name="connsiteY3" fmla="*/ 4328767 h 4518418"/>
              <a:gd name="connsiteX4" fmla="*/ 733339 w 3234919"/>
              <a:gd name="connsiteY4" fmla="*/ 0 h 4518418"/>
              <a:gd name="connsiteX0" fmla="*/ 733339 w 3234919"/>
              <a:gd name="connsiteY0" fmla="*/ 0 h 4512800"/>
              <a:gd name="connsiteX1" fmla="*/ 3234919 w 3234919"/>
              <a:gd name="connsiteY1" fmla="*/ 173268 h 4512800"/>
              <a:gd name="connsiteX2" fmla="*/ 2501114 w 3234919"/>
              <a:gd name="connsiteY2" fmla="*/ 4512800 h 4512800"/>
              <a:gd name="connsiteX3" fmla="*/ 0 w 3234919"/>
              <a:gd name="connsiteY3" fmla="*/ 4328767 h 4512800"/>
              <a:gd name="connsiteX4" fmla="*/ 733339 w 3234919"/>
              <a:gd name="connsiteY4" fmla="*/ 0 h 4512800"/>
              <a:gd name="connsiteX0" fmla="*/ 712278 w 3234919"/>
              <a:gd name="connsiteY0" fmla="*/ 0 h 4524508"/>
              <a:gd name="connsiteX1" fmla="*/ 3234919 w 3234919"/>
              <a:gd name="connsiteY1" fmla="*/ 184976 h 4524508"/>
              <a:gd name="connsiteX2" fmla="*/ 2501114 w 3234919"/>
              <a:gd name="connsiteY2" fmla="*/ 4524508 h 4524508"/>
              <a:gd name="connsiteX3" fmla="*/ 0 w 3234919"/>
              <a:gd name="connsiteY3" fmla="*/ 4340475 h 4524508"/>
              <a:gd name="connsiteX4" fmla="*/ 712278 w 3234919"/>
              <a:gd name="connsiteY4" fmla="*/ 0 h 4524508"/>
              <a:gd name="connsiteX0" fmla="*/ 696835 w 3234919"/>
              <a:gd name="connsiteY0" fmla="*/ 0 h 4541363"/>
              <a:gd name="connsiteX1" fmla="*/ 3234919 w 3234919"/>
              <a:gd name="connsiteY1" fmla="*/ 201831 h 4541363"/>
              <a:gd name="connsiteX2" fmla="*/ 2501114 w 3234919"/>
              <a:gd name="connsiteY2" fmla="*/ 4541363 h 4541363"/>
              <a:gd name="connsiteX3" fmla="*/ 0 w 3234919"/>
              <a:gd name="connsiteY3" fmla="*/ 4357330 h 4541363"/>
              <a:gd name="connsiteX4" fmla="*/ 696835 w 3234919"/>
              <a:gd name="connsiteY4" fmla="*/ 0 h 4541363"/>
              <a:gd name="connsiteX0" fmla="*/ 652039 w 3190123"/>
              <a:gd name="connsiteY0" fmla="*/ 0 h 4541363"/>
              <a:gd name="connsiteX1" fmla="*/ 3190123 w 3190123"/>
              <a:gd name="connsiteY1" fmla="*/ 201831 h 4541363"/>
              <a:gd name="connsiteX2" fmla="*/ 2456318 w 3190123"/>
              <a:gd name="connsiteY2" fmla="*/ 4541363 h 4541363"/>
              <a:gd name="connsiteX3" fmla="*/ 0 w 3190123"/>
              <a:gd name="connsiteY3" fmla="*/ 4390108 h 4541363"/>
              <a:gd name="connsiteX4" fmla="*/ 652039 w 3190123"/>
              <a:gd name="connsiteY4" fmla="*/ 0 h 4541363"/>
              <a:gd name="connsiteX0" fmla="*/ 682126 w 3220210"/>
              <a:gd name="connsiteY0" fmla="*/ 0 h 4541363"/>
              <a:gd name="connsiteX1" fmla="*/ 3220210 w 3220210"/>
              <a:gd name="connsiteY1" fmla="*/ 201831 h 4541363"/>
              <a:gd name="connsiteX2" fmla="*/ 2486405 w 3220210"/>
              <a:gd name="connsiteY2" fmla="*/ 4541363 h 4541363"/>
              <a:gd name="connsiteX3" fmla="*/ 0 w 3220210"/>
              <a:gd name="connsiteY3" fmla="*/ 4373382 h 4541363"/>
              <a:gd name="connsiteX4" fmla="*/ 682126 w 3220210"/>
              <a:gd name="connsiteY4" fmla="*/ 0 h 4541363"/>
              <a:gd name="connsiteX0" fmla="*/ 714231 w 3252315"/>
              <a:gd name="connsiteY0" fmla="*/ 0 h 4541363"/>
              <a:gd name="connsiteX1" fmla="*/ 3252315 w 3252315"/>
              <a:gd name="connsiteY1" fmla="*/ 201831 h 4541363"/>
              <a:gd name="connsiteX2" fmla="*/ 2518510 w 3252315"/>
              <a:gd name="connsiteY2" fmla="*/ 4541363 h 4541363"/>
              <a:gd name="connsiteX3" fmla="*/ 0 w 3252315"/>
              <a:gd name="connsiteY3" fmla="*/ 4402796 h 4541363"/>
              <a:gd name="connsiteX4" fmla="*/ 714231 w 3252315"/>
              <a:gd name="connsiteY4" fmla="*/ 0 h 45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315" h="4541363">
                <a:moveTo>
                  <a:pt x="714231" y="0"/>
                </a:moveTo>
                <a:lnTo>
                  <a:pt x="3252315" y="201831"/>
                </a:lnTo>
                <a:lnTo>
                  <a:pt x="2518510" y="4541363"/>
                </a:lnTo>
                <a:lnTo>
                  <a:pt x="0" y="4402796"/>
                </a:lnTo>
                <a:lnTo>
                  <a:pt x="714231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127000" dir="63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1800000" lon="3000000" rev="12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75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8" y="1690372"/>
            <a:ext cx="6367563" cy="5173645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819272" y="3277552"/>
            <a:ext cx="2553456" cy="3567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1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6" y="0"/>
            <a:ext cx="3609474" cy="6858000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261601" y="1401912"/>
            <a:ext cx="1930399" cy="4186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7366003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634169" y="1401912"/>
            <a:ext cx="2285997" cy="41860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38100" dir="3000000" algn="tl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6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49455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03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00" y="3340100"/>
            <a:ext cx="6254045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7" y="2552700"/>
            <a:ext cx="6262255" cy="43053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26000" y="4140200"/>
            <a:ext cx="2540000" cy="271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8419923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895" y="3340100"/>
            <a:ext cx="6254045" cy="351790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1284728" y="4889500"/>
            <a:ext cx="2498099" cy="1968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96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45" y="0"/>
            <a:ext cx="9113621" cy="6858000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6705601" y="3265715"/>
            <a:ext cx="4114799" cy="35922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24100" y="812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2128337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099300" cy="461454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>
            <a:off x="4248150" y="-3"/>
            <a:ext cx="3695702" cy="2667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0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9" y="2010499"/>
            <a:ext cx="8788401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288817" y="1844643"/>
            <a:ext cx="3784595" cy="5069079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18026"/>
              <a:gd name="connsiteY0" fmla="*/ 184353 h 5027565"/>
              <a:gd name="connsiteX1" fmla="*/ 3718024 w 3718026"/>
              <a:gd name="connsiteY1" fmla="*/ 0 h 5027565"/>
              <a:gd name="connsiteX2" fmla="*/ 3718026 w 3718026"/>
              <a:gd name="connsiteY2" fmla="*/ 4997683 h 5027565"/>
              <a:gd name="connsiteX3" fmla="*/ 0 w 3718026"/>
              <a:gd name="connsiteY3" fmla="*/ 5027565 h 5027565"/>
              <a:gd name="connsiteX4" fmla="*/ 331114 w 3718026"/>
              <a:gd name="connsiteY4" fmla="*/ 184353 h 5027565"/>
              <a:gd name="connsiteX0" fmla="*/ 331114 w 3754239"/>
              <a:gd name="connsiteY0" fmla="*/ 233978 h 5077190"/>
              <a:gd name="connsiteX1" fmla="*/ 3754239 w 3754239"/>
              <a:gd name="connsiteY1" fmla="*/ 0 h 5077190"/>
              <a:gd name="connsiteX2" fmla="*/ 3718026 w 3754239"/>
              <a:gd name="connsiteY2" fmla="*/ 5047308 h 5077190"/>
              <a:gd name="connsiteX3" fmla="*/ 0 w 3754239"/>
              <a:gd name="connsiteY3" fmla="*/ 5077190 h 5077190"/>
              <a:gd name="connsiteX4" fmla="*/ 331114 w 3754239"/>
              <a:gd name="connsiteY4" fmla="*/ 233978 h 5077190"/>
              <a:gd name="connsiteX0" fmla="*/ 331114 w 3795754"/>
              <a:gd name="connsiteY0" fmla="*/ 167410 h 5010622"/>
              <a:gd name="connsiteX1" fmla="*/ 3795754 w 3795754"/>
              <a:gd name="connsiteY1" fmla="*/ 0 h 5010622"/>
              <a:gd name="connsiteX2" fmla="*/ 3718026 w 3795754"/>
              <a:gd name="connsiteY2" fmla="*/ 4980740 h 5010622"/>
              <a:gd name="connsiteX3" fmla="*/ 0 w 3795754"/>
              <a:gd name="connsiteY3" fmla="*/ 5010622 h 5010622"/>
              <a:gd name="connsiteX4" fmla="*/ 331114 w 3795754"/>
              <a:gd name="connsiteY4" fmla="*/ 167410 h 5010622"/>
              <a:gd name="connsiteX0" fmla="*/ 331114 w 3732077"/>
              <a:gd name="connsiteY0" fmla="*/ 193989 h 5037201"/>
              <a:gd name="connsiteX1" fmla="*/ 3732077 w 3732077"/>
              <a:gd name="connsiteY1" fmla="*/ 0 h 5037201"/>
              <a:gd name="connsiteX2" fmla="*/ 3718026 w 3732077"/>
              <a:gd name="connsiteY2" fmla="*/ 5007319 h 5037201"/>
              <a:gd name="connsiteX3" fmla="*/ 0 w 3732077"/>
              <a:gd name="connsiteY3" fmla="*/ 5037201 h 5037201"/>
              <a:gd name="connsiteX4" fmla="*/ 331114 w 3732077"/>
              <a:gd name="connsiteY4" fmla="*/ 193989 h 5037201"/>
              <a:gd name="connsiteX0" fmla="*/ 331114 w 3745407"/>
              <a:gd name="connsiteY0" fmla="*/ 186601 h 5029813"/>
              <a:gd name="connsiteX1" fmla="*/ 3745407 w 3745407"/>
              <a:gd name="connsiteY1" fmla="*/ 0 h 5029813"/>
              <a:gd name="connsiteX2" fmla="*/ 3718026 w 3745407"/>
              <a:gd name="connsiteY2" fmla="*/ 4999931 h 5029813"/>
              <a:gd name="connsiteX3" fmla="*/ 0 w 3745407"/>
              <a:gd name="connsiteY3" fmla="*/ 5029813 h 5029813"/>
              <a:gd name="connsiteX4" fmla="*/ 331114 w 3745407"/>
              <a:gd name="connsiteY4" fmla="*/ 186601 h 5029813"/>
              <a:gd name="connsiteX0" fmla="*/ 331114 w 3749824"/>
              <a:gd name="connsiteY0" fmla="*/ 210289 h 5053501"/>
              <a:gd name="connsiteX1" fmla="*/ 3749824 w 3749824"/>
              <a:gd name="connsiteY1" fmla="*/ 0 h 5053501"/>
              <a:gd name="connsiteX2" fmla="*/ 3718026 w 3749824"/>
              <a:gd name="connsiteY2" fmla="*/ 5023619 h 5053501"/>
              <a:gd name="connsiteX3" fmla="*/ 0 w 3749824"/>
              <a:gd name="connsiteY3" fmla="*/ 5053501 h 5053501"/>
              <a:gd name="connsiteX4" fmla="*/ 331114 w 3749824"/>
              <a:gd name="connsiteY4" fmla="*/ 210289 h 5053501"/>
              <a:gd name="connsiteX0" fmla="*/ 331114 w 3753518"/>
              <a:gd name="connsiteY0" fmla="*/ 216954 h 5060166"/>
              <a:gd name="connsiteX1" fmla="*/ 3753518 w 3753518"/>
              <a:gd name="connsiteY1" fmla="*/ 0 h 5060166"/>
              <a:gd name="connsiteX2" fmla="*/ 3718026 w 3753518"/>
              <a:gd name="connsiteY2" fmla="*/ 5030284 h 5060166"/>
              <a:gd name="connsiteX3" fmla="*/ 0 w 3753518"/>
              <a:gd name="connsiteY3" fmla="*/ 5060166 h 5060166"/>
              <a:gd name="connsiteX4" fmla="*/ 331114 w 3753518"/>
              <a:gd name="connsiteY4" fmla="*/ 216954 h 5060166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18026 w 3767571"/>
              <a:gd name="connsiteY2" fmla="*/ 503992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43160 w 3767571"/>
              <a:gd name="connsiteY2" fmla="*/ 5010289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66125 w 3767571"/>
              <a:gd name="connsiteY2" fmla="*/ 5031730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31114 w 3767571"/>
              <a:gd name="connsiteY0" fmla="*/ 226590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31114 w 3767571"/>
              <a:gd name="connsiteY4" fmla="*/ 226590 h 5069802"/>
              <a:gd name="connsiteX0" fmla="*/ 309674 w 3767571"/>
              <a:gd name="connsiteY0" fmla="*/ 249555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309674 w 3767571"/>
              <a:gd name="connsiteY4" fmla="*/ 249555 h 5069802"/>
              <a:gd name="connsiteX0" fmla="*/ 291927 w 3767571"/>
              <a:gd name="connsiteY0" fmla="*/ 265856 h 5069802"/>
              <a:gd name="connsiteX1" fmla="*/ 3767571 w 3767571"/>
              <a:gd name="connsiteY1" fmla="*/ 0 h 5069802"/>
              <a:gd name="connsiteX2" fmla="*/ 3758015 w 3767571"/>
              <a:gd name="connsiteY2" fmla="*/ 5062083 h 5069802"/>
              <a:gd name="connsiteX3" fmla="*/ 0 w 3767571"/>
              <a:gd name="connsiteY3" fmla="*/ 5069802 h 5069802"/>
              <a:gd name="connsiteX4" fmla="*/ 291927 w 3767571"/>
              <a:gd name="connsiteY4" fmla="*/ 265856 h 5069802"/>
              <a:gd name="connsiteX0" fmla="*/ 306703 w 3782347"/>
              <a:gd name="connsiteY0" fmla="*/ 265856 h 5096461"/>
              <a:gd name="connsiteX1" fmla="*/ 3782347 w 3782347"/>
              <a:gd name="connsiteY1" fmla="*/ 0 h 5096461"/>
              <a:gd name="connsiteX2" fmla="*/ 3772791 w 3782347"/>
              <a:gd name="connsiteY2" fmla="*/ 5062083 h 5096461"/>
              <a:gd name="connsiteX3" fmla="*/ 0 w 3782347"/>
              <a:gd name="connsiteY3" fmla="*/ 5096461 h 5096461"/>
              <a:gd name="connsiteX4" fmla="*/ 306703 w 3782347"/>
              <a:gd name="connsiteY4" fmla="*/ 265856 h 5096461"/>
              <a:gd name="connsiteX0" fmla="*/ 285985 w 3761629"/>
              <a:gd name="connsiteY0" fmla="*/ 265856 h 5090519"/>
              <a:gd name="connsiteX1" fmla="*/ 3761629 w 3761629"/>
              <a:gd name="connsiteY1" fmla="*/ 0 h 5090519"/>
              <a:gd name="connsiteX2" fmla="*/ 3752073 w 3761629"/>
              <a:gd name="connsiteY2" fmla="*/ 5062083 h 5090519"/>
              <a:gd name="connsiteX3" fmla="*/ 0 w 3761629"/>
              <a:gd name="connsiteY3" fmla="*/ 5090519 h 5090519"/>
              <a:gd name="connsiteX4" fmla="*/ 285985 w 3761629"/>
              <a:gd name="connsiteY4" fmla="*/ 265856 h 509051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  <a:gd name="connsiteX0" fmla="*/ 308951 w 3784595"/>
              <a:gd name="connsiteY0" fmla="*/ 265856 h 5069079"/>
              <a:gd name="connsiteX1" fmla="*/ 3784595 w 3784595"/>
              <a:gd name="connsiteY1" fmla="*/ 0 h 5069079"/>
              <a:gd name="connsiteX2" fmla="*/ 3775039 w 3784595"/>
              <a:gd name="connsiteY2" fmla="*/ 5062083 h 5069079"/>
              <a:gd name="connsiteX3" fmla="*/ 0 w 3784595"/>
              <a:gd name="connsiteY3" fmla="*/ 5069079 h 5069079"/>
              <a:gd name="connsiteX4" fmla="*/ 308951 w 3784595"/>
              <a:gd name="connsiteY4" fmla="*/ 265856 h 506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4595" h="5069079">
                <a:moveTo>
                  <a:pt x="308951" y="265856"/>
                </a:moveTo>
                <a:lnTo>
                  <a:pt x="3784595" y="0"/>
                </a:lnTo>
                <a:cubicBezTo>
                  <a:pt x="3784596" y="1665894"/>
                  <a:pt x="3775038" y="3396189"/>
                  <a:pt x="3775039" y="5062083"/>
                </a:cubicBezTo>
                <a:lnTo>
                  <a:pt x="0" y="5069079"/>
                </a:lnTo>
                <a:cubicBezTo>
                  <a:pt x="468" y="3459104"/>
                  <a:pt x="308483" y="1875831"/>
                  <a:pt x="308951" y="2658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93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996165"/>
            <a:ext cx="8788400" cy="516318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idx="23"/>
          </p:nvPr>
        </p:nvSpPr>
        <p:spPr>
          <a:xfrm rot="3660227">
            <a:off x="6461343" y="1877659"/>
            <a:ext cx="3652903" cy="5020098"/>
          </a:xfrm>
          <a:custGeom>
            <a:avLst/>
            <a:gdLst>
              <a:gd name="connsiteX0" fmla="*/ 0 w 3444457"/>
              <a:gd name="connsiteY0" fmla="*/ 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0 w 3444457"/>
              <a:gd name="connsiteY4" fmla="*/ 0 h 4997683"/>
              <a:gd name="connsiteX0" fmla="*/ 61094 w 3444457"/>
              <a:gd name="connsiteY0" fmla="*/ 3386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61094 w 3444457"/>
              <a:gd name="connsiteY4" fmla="*/ 33860 h 4997683"/>
              <a:gd name="connsiteX0" fmla="*/ 181409 w 3444457"/>
              <a:gd name="connsiteY0" fmla="*/ 78761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81409 w 3444457"/>
              <a:gd name="connsiteY4" fmla="*/ 78761 h 4997683"/>
              <a:gd name="connsiteX0" fmla="*/ 241298 w 3444457"/>
              <a:gd name="connsiteY0" fmla="*/ 140993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41298 w 3444457"/>
              <a:gd name="connsiteY4" fmla="*/ 140993 h 4997683"/>
              <a:gd name="connsiteX0" fmla="*/ 1403 w 3444457"/>
              <a:gd name="connsiteY0" fmla="*/ 167759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1403 w 3444457"/>
              <a:gd name="connsiteY4" fmla="*/ 167759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2282 w 3444457"/>
              <a:gd name="connsiteY0" fmla="*/ 77690 h 4997683"/>
              <a:gd name="connsiteX1" fmla="*/ 3444457 w 3444457"/>
              <a:gd name="connsiteY1" fmla="*/ 0 h 4997683"/>
              <a:gd name="connsiteX2" fmla="*/ 3444457 w 3444457"/>
              <a:gd name="connsiteY2" fmla="*/ 4997683 h 4997683"/>
              <a:gd name="connsiteX3" fmla="*/ 0 w 3444457"/>
              <a:gd name="connsiteY3" fmla="*/ 4997683 h 4997683"/>
              <a:gd name="connsiteX4" fmla="*/ 22282 w 3444457"/>
              <a:gd name="connsiteY4" fmla="*/ 77690 h 4997683"/>
              <a:gd name="connsiteX0" fmla="*/ 237485 w 3659660"/>
              <a:gd name="connsiteY0" fmla="*/ 77690 h 5045393"/>
              <a:gd name="connsiteX1" fmla="*/ 3659660 w 3659660"/>
              <a:gd name="connsiteY1" fmla="*/ 0 h 5045393"/>
              <a:gd name="connsiteX2" fmla="*/ 3659660 w 3659660"/>
              <a:gd name="connsiteY2" fmla="*/ 4997683 h 5045393"/>
              <a:gd name="connsiteX3" fmla="*/ 0 w 3659660"/>
              <a:gd name="connsiteY3" fmla="*/ 5045393 h 5045393"/>
              <a:gd name="connsiteX4" fmla="*/ 237485 w 3659660"/>
              <a:gd name="connsiteY4" fmla="*/ 77690 h 5045393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15897"/>
              <a:gd name="connsiteY0" fmla="*/ 77690 h 5018827"/>
              <a:gd name="connsiteX1" fmla="*/ 3615897 w 3615897"/>
              <a:gd name="connsiteY1" fmla="*/ 0 h 5018827"/>
              <a:gd name="connsiteX2" fmla="*/ 3615897 w 3615897"/>
              <a:gd name="connsiteY2" fmla="*/ 4997683 h 5018827"/>
              <a:gd name="connsiteX3" fmla="*/ 0 w 3615897"/>
              <a:gd name="connsiteY3" fmla="*/ 5018827 h 5018827"/>
              <a:gd name="connsiteX4" fmla="*/ 193722 w 3615897"/>
              <a:gd name="connsiteY4" fmla="*/ 77690 h 5018827"/>
              <a:gd name="connsiteX0" fmla="*/ 193722 w 3685556"/>
              <a:gd name="connsiteY0" fmla="*/ 111684 h 5052821"/>
              <a:gd name="connsiteX1" fmla="*/ 3685556 w 3685556"/>
              <a:gd name="connsiteY1" fmla="*/ 0 h 5052821"/>
              <a:gd name="connsiteX2" fmla="*/ 3615897 w 3685556"/>
              <a:gd name="connsiteY2" fmla="*/ 5031677 h 5052821"/>
              <a:gd name="connsiteX3" fmla="*/ 0 w 3685556"/>
              <a:gd name="connsiteY3" fmla="*/ 5052821 h 5052821"/>
              <a:gd name="connsiteX4" fmla="*/ 193722 w 3685556"/>
              <a:gd name="connsiteY4" fmla="*/ 111684 h 5052821"/>
              <a:gd name="connsiteX0" fmla="*/ 193722 w 3652901"/>
              <a:gd name="connsiteY0" fmla="*/ 78961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193722 w 3652901"/>
              <a:gd name="connsiteY4" fmla="*/ 78961 h 5020098"/>
              <a:gd name="connsiteX0" fmla="*/ 388113 w 3652901"/>
              <a:gd name="connsiteY0" fmla="*/ 186696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388113 w 3652901"/>
              <a:gd name="connsiteY4" fmla="*/ 186696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15897 w 3652901"/>
              <a:gd name="connsiteY2" fmla="*/ 4998954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98539"/>
              <a:gd name="connsiteY0" fmla="*/ 184353 h 5020098"/>
              <a:gd name="connsiteX1" fmla="*/ 3652901 w 3698539"/>
              <a:gd name="connsiteY1" fmla="*/ 0 h 5020098"/>
              <a:gd name="connsiteX2" fmla="*/ 3698539 w 3698539"/>
              <a:gd name="connsiteY2" fmla="*/ 4993936 h 5020098"/>
              <a:gd name="connsiteX3" fmla="*/ 0 w 3698539"/>
              <a:gd name="connsiteY3" fmla="*/ 5020098 h 5020098"/>
              <a:gd name="connsiteX4" fmla="*/ 265991 w 3698539"/>
              <a:gd name="connsiteY4" fmla="*/ 184353 h 5020098"/>
              <a:gd name="connsiteX0" fmla="*/ 265991 w 3678197"/>
              <a:gd name="connsiteY0" fmla="*/ 184353 h 5020098"/>
              <a:gd name="connsiteX1" fmla="*/ 3652901 w 3678197"/>
              <a:gd name="connsiteY1" fmla="*/ 0 h 5020098"/>
              <a:gd name="connsiteX2" fmla="*/ 3678197 w 3678197"/>
              <a:gd name="connsiteY2" fmla="*/ 5004442 h 5020098"/>
              <a:gd name="connsiteX3" fmla="*/ 0 w 3678197"/>
              <a:gd name="connsiteY3" fmla="*/ 5020098 h 5020098"/>
              <a:gd name="connsiteX4" fmla="*/ 265991 w 3678197"/>
              <a:gd name="connsiteY4" fmla="*/ 184353 h 5020098"/>
              <a:gd name="connsiteX0" fmla="*/ 265991 w 3652901"/>
              <a:gd name="connsiteY0" fmla="*/ 184353 h 5020098"/>
              <a:gd name="connsiteX1" fmla="*/ 3652901 w 3652901"/>
              <a:gd name="connsiteY1" fmla="*/ 0 h 5020098"/>
              <a:gd name="connsiteX2" fmla="*/ 3638717 w 3652901"/>
              <a:gd name="connsiteY2" fmla="*/ 4997081 h 5020098"/>
              <a:gd name="connsiteX3" fmla="*/ 0 w 3652901"/>
              <a:gd name="connsiteY3" fmla="*/ 5020098 h 5020098"/>
              <a:gd name="connsiteX4" fmla="*/ 265991 w 3652901"/>
              <a:gd name="connsiteY4" fmla="*/ 184353 h 5020098"/>
              <a:gd name="connsiteX0" fmla="*/ 265991 w 3652903"/>
              <a:gd name="connsiteY0" fmla="*/ 184353 h 5020098"/>
              <a:gd name="connsiteX1" fmla="*/ 3652901 w 3652903"/>
              <a:gd name="connsiteY1" fmla="*/ 0 h 5020098"/>
              <a:gd name="connsiteX2" fmla="*/ 3652903 w 3652903"/>
              <a:gd name="connsiteY2" fmla="*/ 4997683 h 5020098"/>
              <a:gd name="connsiteX3" fmla="*/ 0 w 3652903"/>
              <a:gd name="connsiteY3" fmla="*/ 5020098 h 5020098"/>
              <a:gd name="connsiteX4" fmla="*/ 265991 w 3652903"/>
              <a:gd name="connsiteY4" fmla="*/ 184353 h 50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903" h="5020098">
                <a:moveTo>
                  <a:pt x="265991" y="184353"/>
                </a:moveTo>
                <a:lnTo>
                  <a:pt x="3652901" y="0"/>
                </a:lnTo>
                <a:cubicBezTo>
                  <a:pt x="3652902" y="1665894"/>
                  <a:pt x="3652902" y="3331789"/>
                  <a:pt x="3652903" y="4997683"/>
                </a:cubicBezTo>
                <a:lnTo>
                  <a:pt x="0" y="5020098"/>
                </a:lnTo>
                <a:cubicBezTo>
                  <a:pt x="468" y="3410123"/>
                  <a:pt x="265523" y="1794328"/>
                  <a:pt x="265991" y="184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2280000" lon="18600000" rev="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6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10C8881C-4EC3-0D43-BA73-57A5B683D40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3099" y="1306286"/>
            <a:ext cx="10756899" cy="4713514"/>
          </a:xfrm>
          <a:prstGeom prst="rect">
            <a:avLst/>
          </a:prstGeom>
        </p:spPr>
        <p:txBody>
          <a:bodyPr/>
          <a:lstStyle>
            <a:lvl1pPr marL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 </a:t>
            </a:r>
            <a:r>
              <a:rPr lang="pt-BR" dirty="0" err="1"/>
              <a:t>aojsCPÓsksçpkDPSCKáksçk;sdAKc</a:t>
            </a:r>
            <a:r>
              <a:rPr lang="pt-BR" dirty="0"/>
              <a:t>; ‘</a:t>
            </a:r>
            <a:r>
              <a:rPr lang="pt-BR" dirty="0" err="1"/>
              <a:t>pK’SCKascSC</a:t>
            </a:r>
            <a:endParaRPr lang="pt-BR" dirty="0"/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2B2ACCF3-19FD-C549-9D9F-848B964A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63287"/>
            <a:ext cx="11005457" cy="468084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12928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3922" y="1031420"/>
            <a:ext cx="5358757" cy="6548401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51302" y="2844800"/>
            <a:ext cx="4089398" cy="309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31300" y="2756220"/>
            <a:ext cx="3060700" cy="30988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dist="127000" dir="2700000" algn="tl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12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803868"/>
            <a:ext cx="7870371" cy="6054132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6" y="20791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5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7685" y="2122077"/>
            <a:ext cx="39441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96" h="3537058">
                <a:moveTo>
                  <a:pt x="0" y="0"/>
                </a:moveTo>
                <a:lnTo>
                  <a:pt x="3647863" y="295487"/>
                </a:lnTo>
                <a:lnTo>
                  <a:pt x="3944196" y="2896130"/>
                </a:lnTo>
                <a:lnTo>
                  <a:pt x="220132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029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6"/>
            <a:ext cx="8186059" cy="6139544"/>
          </a:xfrm>
          <a:prstGeom prst="rect">
            <a:avLst/>
          </a:prstGeom>
        </p:spPr>
      </p:pic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3628" y="2274475"/>
            <a:ext cx="4020396" cy="3537058"/>
          </a:xfrm>
          <a:custGeom>
            <a:avLst/>
            <a:gdLst>
              <a:gd name="connsiteX0" fmla="*/ 0 w 2254250"/>
              <a:gd name="connsiteY0" fmla="*/ 0 h 2100263"/>
              <a:gd name="connsiteX1" fmla="*/ 2254250 w 2254250"/>
              <a:gd name="connsiteY1" fmla="*/ 0 h 2100263"/>
              <a:gd name="connsiteX2" fmla="*/ 2254250 w 2254250"/>
              <a:gd name="connsiteY2" fmla="*/ 2100263 h 2100263"/>
              <a:gd name="connsiteX3" fmla="*/ 0 w 2254250"/>
              <a:gd name="connsiteY3" fmla="*/ 2100263 h 2100263"/>
              <a:gd name="connsiteX4" fmla="*/ 0 w 2254250"/>
              <a:gd name="connsiteY4" fmla="*/ 0 h 2100263"/>
              <a:gd name="connsiteX0" fmla="*/ 0 w 2702983"/>
              <a:gd name="connsiteY0" fmla="*/ 0 h 2421997"/>
              <a:gd name="connsiteX1" fmla="*/ 2702983 w 2702983"/>
              <a:gd name="connsiteY1" fmla="*/ 321734 h 2421997"/>
              <a:gd name="connsiteX2" fmla="*/ 2702983 w 2702983"/>
              <a:gd name="connsiteY2" fmla="*/ 2421997 h 2421997"/>
              <a:gd name="connsiteX3" fmla="*/ 448733 w 2702983"/>
              <a:gd name="connsiteY3" fmla="*/ 2421997 h 2421997"/>
              <a:gd name="connsiteX4" fmla="*/ 0 w 2702983"/>
              <a:gd name="connsiteY4" fmla="*/ 0 h 2421997"/>
              <a:gd name="connsiteX0" fmla="*/ 0 w 3016250"/>
              <a:gd name="connsiteY0" fmla="*/ 0 h 2692930"/>
              <a:gd name="connsiteX1" fmla="*/ 3016250 w 3016250"/>
              <a:gd name="connsiteY1" fmla="*/ 592667 h 2692930"/>
              <a:gd name="connsiteX2" fmla="*/ 3016250 w 3016250"/>
              <a:gd name="connsiteY2" fmla="*/ 2692930 h 2692930"/>
              <a:gd name="connsiteX3" fmla="*/ 762000 w 3016250"/>
              <a:gd name="connsiteY3" fmla="*/ 2692930 h 2692930"/>
              <a:gd name="connsiteX4" fmla="*/ 0 w 3016250"/>
              <a:gd name="connsiteY4" fmla="*/ 0 h 2692930"/>
              <a:gd name="connsiteX0" fmla="*/ 0 w 3100917"/>
              <a:gd name="connsiteY0" fmla="*/ 0 h 2667530"/>
              <a:gd name="connsiteX1" fmla="*/ 3100917 w 3100917"/>
              <a:gd name="connsiteY1" fmla="*/ 567267 h 2667530"/>
              <a:gd name="connsiteX2" fmla="*/ 3100917 w 3100917"/>
              <a:gd name="connsiteY2" fmla="*/ 2667530 h 2667530"/>
              <a:gd name="connsiteX3" fmla="*/ 846667 w 3100917"/>
              <a:gd name="connsiteY3" fmla="*/ 2667530 h 2667530"/>
              <a:gd name="connsiteX4" fmla="*/ 0 w 3100917"/>
              <a:gd name="connsiteY4" fmla="*/ 0 h 2667530"/>
              <a:gd name="connsiteX0" fmla="*/ 0 w 3151717"/>
              <a:gd name="connsiteY0" fmla="*/ 0 h 2675997"/>
              <a:gd name="connsiteX1" fmla="*/ 3151717 w 3151717"/>
              <a:gd name="connsiteY1" fmla="*/ 575734 h 2675997"/>
              <a:gd name="connsiteX2" fmla="*/ 3151717 w 3151717"/>
              <a:gd name="connsiteY2" fmla="*/ 2675997 h 2675997"/>
              <a:gd name="connsiteX3" fmla="*/ 897467 w 3151717"/>
              <a:gd name="connsiteY3" fmla="*/ 2675997 h 2675997"/>
              <a:gd name="connsiteX4" fmla="*/ 0 w 3151717"/>
              <a:gd name="connsiteY4" fmla="*/ 0 h 2675997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692930"/>
              <a:gd name="connsiteX1" fmla="*/ 3177117 w 3177117"/>
              <a:gd name="connsiteY1" fmla="*/ 592667 h 2692930"/>
              <a:gd name="connsiteX2" fmla="*/ 3177117 w 3177117"/>
              <a:gd name="connsiteY2" fmla="*/ 2692930 h 2692930"/>
              <a:gd name="connsiteX3" fmla="*/ 922867 w 3177117"/>
              <a:gd name="connsiteY3" fmla="*/ 2692930 h 2692930"/>
              <a:gd name="connsiteX4" fmla="*/ 0 w 3177117"/>
              <a:gd name="connsiteY4" fmla="*/ 0 h 2692930"/>
              <a:gd name="connsiteX0" fmla="*/ 0 w 3177117"/>
              <a:gd name="connsiteY0" fmla="*/ 0 h 2938464"/>
              <a:gd name="connsiteX1" fmla="*/ 3177117 w 3177117"/>
              <a:gd name="connsiteY1" fmla="*/ 592667 h 2938464"/>
              <a:gd name="connsiteX2" fmla="*/ 3177117 w 3177117"/>
              <a:gd name="connsiteY2" fmla="*/ 2692930 h 2938464"/>
              <a:gd name="connsiteX3" fmla="*/ 762000 w 3177117"/>
              <a:gd name="connsiteY3" fmla="*/ 2938464 h 2938464"/>
              <a:gd name="connsiteX4" fmla="*/ 0 w 3177117"/>
              <a:gd name="connsiteY4" fmla="*/ 0 h 2938464"/>
              <a:gd name="connsiteX0" fmla="*/ 0 w 3177117"/>
              <a:gd name="connsiteY0" fmla="*/ 0 h 3268664"/>
              <a:gd name="connsiteX1" fmla="*/ 3177117 w 3177117"/>
              <a:gd name="connsiteY1" fmla="*/ 592667 h 3268664"/>
              <a:gd name="connsiteX2" fmla="*/ 3177117 w 3177117"/>
              <a:gd name="connsiteY2" fmla="*/ 2692930 h 3268664"/>
              <a:gd name="connsiteX3" fmla="*/ 668867 w 3177117"/>
              <a:gd name="connsiteY3" fmla="*/ 3268664 h 3268664"/>
              <a:gd name="connsiteX4" fmla="*/ 0 w 3177117"/>
              <a:gd name="connsiteY4" fmla="*/ 0 h 3268664"/>
              <a:gd name="connsiteX0" fmla="*/ 0 w 3177117"/>
              <a:gd name="connsiteY0" fmla="*/ 0 h 3378730"/>
              <a:gd name="connsiteX1" fmla="*/ 3177117 w 3177117"/>
              <a:gd name="connsiteY1" fmla="*/ 592667 h 3378730"/>
              <a:gd name="connsiteX2" fmla="*/ 3177117 w 3177117"/>
              <a:gd name="connsiteY2" fmla="*/ 2692930 h 3378730"/>
              <a:gd name="connsiteX3" fmla="*/ 474134 w 3177117"/>
              <a:gd name="connsiteY3" fmla="*/ 3378730 h 3378730"/>
              <a:gd name="connsiteX4" fmla="*/ 0 w 3177117"/>
              <a:gd name="connsiteY4" fmla="*/ 0 h 3378730"/>
              <a:gd name="connsiteX0" fmla="*/ 0 w 3177117"/>
              <a:gd name="connsiteY0" fmla="*/ 0 h 3319464"/>
              <a:gd name="connsiteX1" fmla="*/ 3177117 w 3177117"/>
              <a:gd name="connsiteY1" fmla="*/ 592667 h 3319464"/>
              <a:gd name="connsiteX2" fmla="*/ 3177117 w 3177117"/>
              <a:gd name="connsiteY2" fmla="*/ 2692930 h 3319464"/>
              <a:gd name="connsiteX3" fmla="*/ 262467 w 3177117"/>
              <a:gd name="connsiteY3" fmla="*/ 3319464 h 3319464"/>
              <a:gd name="connsiteX4" fmla="*/ 0 w 3177117"/>
              <a:gd name="connsiteY4" fmla="*/ 0 h 3319464"/>
              <a:gd name="connsiteX0" fmla="*/ 0 w 3067050"/>
              <a:gd name="connsiteY0" fmla="*/ 0 h 3387197"/>
              <a:gd name="connsiteX1" fmla="*/ 3067050 w 3067050"/>
              <a:gd name="connsiteY1" fmla="*/ 660400 h 3387197"/>
              <a:gd name="connsiteX2" fmla="*/ 3067050 w 3067050"/>
              <a:gd name="connsiteY2" fmla="*/ 2760663 h 3387197"/>
              <a:gd name="connsiteX3" fmla="*/ 152400 w 3067050"/>
              <a:gd name="connsiteY3" fmla="*/ 3387197 h 3387197"/>
              <a:gd name="connsiteX4" fmla="*/ 0 w 3067050"/>
              <a:gd name="connsiteY4" fmla="*/ 0 h 3387197"/>
              <a:gd name="connsiteX0" fmla="*/ 0 w 3067050"/>
              <a:gd name="connsiteY0" fmla="*/ 0 h 3497264"/>
              <a:gd name="connsiteX1" fmla="*/ 3067050 w 3067050"/>
              <a:gd name="connsiteY1" fmla="*/ 660400 h 3497264"/>
              <a:gd name="connsiteX2" fmla="*/ 3067050 w 3067050"/>
              <a:gd name="connsiteY2" fmla="*/ 2760663 h 3497264"/>
              <a:gd name="connsiteX3" fmla="*/ 245533 w 3067050"/>
              <a:gd name="connsiteY3" fmla="*/ 3497264 h 3497264"/>
              <a:gd name="connsiteX4" fmla="*/ 0 w 3067050"/>
              <a:gd name="connsiteY4" fmla="*/ 0 h 3497264"/>
              <a:gd name="connsiteX0" fmla="*/ 0 w 3067050"/>
              <a:gd name="connsiteY0" fmla="*/ 0 h 3480331"/>
              <a:gd name="connsiteX1" fmla="*/ 3067050 w 3067050"/>
              <a:gd name="connsiteY1" fmla="*/ 660400 h 3480331"/>
              <a:gd name="connsiteX2" fmla="*/ 3067050 w 3067050"/>
              <a:gd name="connsiteY2" fmla="*/ 2760663 h 3480331"/>
              <a:gd name="connsiteX3" fmla="*/ 152400 w 3067050"/>
              <a:gd name="connsiteY3" fmla="*/ 3480331 h 3480331"/>
              <a:gd name="connsiteX4" fmla="*/ 0 w 3067050"/>
              <a:gd name="connsiteY4" fmla="*/ 0 h 3480331"/>
              <a:gd name="connsiteX0" fmla="*/ 0 w 3067050"/>
              <a:gd name="connsiteY0" fmla="*/ 0 h 3514197"/>
              <a:gd name="connsiteX1" fmla="*/ 3067050 w 3067050"/>
              <a:gd name="connsiteY1" fmla="*/ 660400 h 3514197"/>
              <a:gd name="connsiteX2" fmla="*/ 3067050 w 3067050"/>
              <a:gd name="connsiteY2" fmla="*/ 2760663 h 3514197"/>
              <a:gd name="connsiteX3" fmla="*/ 186266 w 3067050"/>
              <a:gd name="connsiteY3" fmla="*/ 3514197 h 3514197"/>
              <a:gd name="connsiteX4" fmla="*/ 0 w 3067050"/>
              <a:gd name="connsiteY4" fmla="*/ 0 h 3514197"/>
              <a:gd name="connsiteX0" fmla="*/ 0 w 3092450"/>
              <a:gd name="connsiteY0" fmla="*/ 0 h 3556531"/>
              <a:gd name="connsiteX1" fmla="*/ 3092450 w 3092450"/>
              <a:gd name="connsiteY1" fmla="*/ 702734 h 3556531"/>
              <a:gd name="connsiteX2" fmla="*/ 3092450 w 3092450"/>
              <a:gd name="connsiteY2" fmla="*/ 2802997 h 3556531"/>
              <a:gd name="connsiteX3" fmla="*/ 211666 w 3092450"/>
              <a:gd name="connsiteY3" fmla="*/ 3556531 h 3556531"/>
              <a:gd name="connsiteX4" fmla="*/ 0 w 3092450"/>
              <a:gd name="connsiteY4" fmla="*/ 0 h 3556531"/>
              <a:gd name="connsiteX0" fmla="*/ 0 w 3329517"/>
              <a:gd name="connsiteY0" fmla="*/ 0 h 3556531"/>
              <a:gd name="connsiteX1" fmla="*/ 3329517 w 3329517"/>
              <a:gd name="connsiteY1" fmla="*/ 728134 h 3556531"/>
              <a:gd name="connsiteX2" fmla="*/ 3092450 w 3329517"/>
              <a:gd name="connsiteY2" fmla="*/ 2802997 h 3556531"/>
              <a:gd name="connsiteX3" fmla="*/ 211666 w 3329517"/>
              <a:gd name="connsiteY3" fmla="*/ 3556531 h 3556531"/>
              <a:gd name="connsiteX4" fmla="*/ 0 w 3329517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209397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52850"/>
              <a:gd name="connsiteY0" fmla="*/ 0 h 3556531"/>
              <a:gd name="connsiteX1" fmla="*/ 3329517 w 3752850"/>
              <a:gd name="connsiteY1" fmla="*/ 728134 h 3556531"/>
              <a:gd name="connsiteX2" fmla="*/ 3752850 w 3752850"/>
              <a:gd name="connsiteY2" fmla="*/ 3040063 h 3556531"/>
              <a:gd name="connsiteX3" fmla="*/ 211666 w 3752850"/>
              <a:gd name="connsiteY3" fmla="*/ 3556531 h 3556531"/>
              <a:gd name="connsiteX4" fmla="*/ 0 w 3752850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728134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329517 w 3761317"/>
              <a:gd name="connsiteY1" fmla="*/ 635000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73450 w 3761317"/>
              <a:gd name="connsiteY1" fmla="*/ 5418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761317"/>
              <a:gd name="connsiteY0" fmla="*/ 0 h 3556531"/>
              <a:gd name="connsiteX1" fmla="*/ 3464984 w 3761317"/>
              <a:gd name="connsiteY1" fmla="*/ 440267 h 3556531"/>
              <a:gd name="connsiteX2" fmla="*/ 3761317 w 3761317"/>
              <a:gd name="connsiteY2" fmla="*/ 2997730 h 3556531"/>
              <a:gd name="connsiteX3" fmla="*/ 211666 w 3761317"/>
              <a:gd name="connsiteY3" fmla="*/ 3556531 h 3556531"/>
              <a:gd name="connsiteX4" fmla="*/ 0 w 3761317"/>
              <a:gd name="connsiteY4" fmla="*/ 0 h 35565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304799 w 3854450"/>
              <a:gd name="connsiteY3" fmla="*/ 3480331 h 3480331"/>
              <a:gd name="connsiteX4" fmla="*/ 0 w 3854450"/>
              <a:gd name="connsiteY4" fmla="*/ 0 h 3480331"/>
              <a:gd name="connsiteX0" fmla="*/ 0 w 3854450"/>
              <a:gd name="connsiteY0" fmla="*/ 0 h 3480331"/>
              <a:gd name="connsiteX1" fmla="*/ 3558117 w 3854450"/>
              <a:gd name="connsiteY1" fmla="*/ 364067 h 3480331"/>
              <a:gd name="connsiteX2" fmla="*/ 3854450 w 3854450"/>
              <a:gd name="connsiteY2" fmla="*/ 2921530 h 3480331"/>
              <a:gd name="connsiteX3" fmla="*/ 228599 w 3854450"/>
              <a:gd name="connsiteY3" fmla="*/ 3480331 h 3480331"/>
              <a:gd name="connsiteX4" fmla="*/ 0 w 3854450"/>
              <a:gd name="connsiteY4" fmla="*/ 0 h 3480331"/>
              <a:gd name="connsiteX0" fmla="*/ 0 w 3913716"/>
              <a:gd name="connsiteY0" fmla="*/ 0 h 3480331"/>
              <a:gd name="connsiteX1" fmla="*/ 3558117 w 3913716"/>
              <a:gd name="connsiteY1" fmla="*/ 364067 h 3480331"/>
              <a:gd name="connsiteX2" fmla="*/ 3913716 w 3913716"/>
              <a:gd name="connsiteY2" fmla="*/ 2887663 h 3480331"/>
              <a:gd name="connsiteX3" fmla="*/ 228599 w 3913716"/>
              <a:gd name="connsiteY3" fmla="*/ 3480331 h 3480331"/>
              <a:gd name="connsiteX4" fmla="*/ 0 w 3913716"/>
              <a:gd name="connsiteY4" fmla="*/ 0 h 3480331"/>
              <a:gd name="connsiteX0" fmla="*/ 0 w 3922183"/>
              <a:gd name="connsiteY0" fmla="*/ 0 h 3480331"/>
              <a:gd name="connsiteX1" fmla="*/ 3558117 w 3922183"/>
              <a:gd name="connsiteY1" fmla="*/ 364067 h 3480331"/>
              <a:gd name="connsiteX2" fmla="*/ 3922183 w 3922183"/>
              <a:gd name="connsiteY2" fmla="*/ 2929996 h 3480331"/>
              <a:gd name="connsiteX3" fmla="*/ 228599 w 3922183"/>
              <a:gd name="connsiteY3" fmla="*/ 3480331 h 3480331"/>
              <a:gd name="connsiteX4" fmla="*/ 0 w 3922183"/>
              <a:gd name="connsiteY4" fmla="*/ 0 h 3480331"/>
              <a:gd name="connsiteX0" fmla="*/ 0 w 3896783"/>
              <a:gd name="connsiteY0" fmla="*/ 0 h 3480331"/>
              <a:gd name="connsiteX1" fmla="*/ 3558117 w 3896783"/>
              <a:gd name="connsiteY1" fmla="*/ 364067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29996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71383"/>
              <a:gd name="connsiteY0" fmla="*/ 0 h 3480331"/>
              <a:gd name="connsiteX1" fmla="*/ 3583517 w 3871383"/>
              <a:gd name="connsiteY1" fmla="*/ 330200 h 3480331"/>
              <a:gd name="connsiteX2" fmla="*/ 3871383 w 3871383"/>
              <a:gd name="connsiteY2" fmla="*/ 2955396 h 3480331"/>
              <a:gd name="connsiteX3" fmla="*/ 228599 w 3871383"/>
              <a:gd name="connsiteY3" fmla="*/ 3480331 h 3480331"/>
              <a:gd name="connsiteX4" fmla="*/ 0 w 3871383"/>
              <a:gd name="connsiteY4" fmla="*/ 0 h 3480331"/>
              <a:gd name="connsiteX0" fmla="*/ 0 w 3896783"/>
              <a:gd name="connsiteY0" fmla="*/ 0 h 3480331"/>
              <a:gd name="connsiteX1" fmla="*/ 3583517 w 3896783"/>
              <a:gd name="connsiteY1" fmla="*/ 3302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896783"/>
              <a:gd name="connsiteY0" fmla="*/ 0 h 3480331"/>
              <a:gd name="connsiteX1" fmla="*/ 3600450 w 3896783"/>
              <a:gd name="connsiteY1" fmla="*/ 304800 h 3480331"/>
              <a:gd name="connsiteX2" fmla="*/ 3896783 w 3896783"/>
              <a:gd name="connsiteY2" fmla="*/ 2913063 h 3480331"/>
              <a:gd name="connsiteX3" fmla="*/ 228599 w 3896783"/>
              <a:gd name="connsiteY3" fmla="*/ 3480331 h 3480331"/>
              <a:gd name="connsiteX4" fmla="*/ 0 w 3896783"/>
              <a:gd name="connsiteY4" fmla="*/ 0 h 3480331"/>
              <a:gd name="connsiteX0" fmla="*/ 0 w 3913716"/>
              <a:gd name="connsiteY0" fmla="*/ 0 h 3463398"/>
              <a:gd name="connsiteX1" fmla="*/ 3617383 w 3913716"/>
              <a:gd name="connsiteY1" fmla="*/ 287867 h 3463398"/>
              <a:gd name="connsiteX2" fmla="*/ 3913716 w 3913716"/>
              <a:gd name="connsiteY2" fmla="*/ 2896130 h 3463398"/>
              <a:gd name="connsiteX3" fmla="*/ 245532 w 3913716"/>
              <a:gd name="connsiteY3" fmla="*/ 3463398 h 3463398"/>
              <a:gd name="connsiteX4" fmla="*/ 0 w 3913716"/>
              <a:gd name="connsiteY4" fmla="*/ 0 h 3463398"/>
              <a:gd name="connsiteX0" fmla="*/ 0 w 3913716"/>
              <a:gd name="connsiteY0" fmla="*/ 0 h 3539598"/>
              <a:gd name="connsiteX1" fmla="*/ 3617383 w 3913716"/>
              <a:gd name="connsiteY1" fmla="*/ 287867 h 3539598"/>
              <a:gd name="connsiteX2" fmla="*/ 3913716 w 3913716"/>
              <a:gd name="connsiteY2" fmla="*/ 2896130 h 3539598"/>
              <a:gd name="connsiteX3" fmla="*/ 253998 w 3913716"/>
              <a:gd name="connsiteY3" fmla="*/ 3539598 h 3539598"/>
              <a:gd name="connsiteX4" fmla="*/ 0 w 3913716"/>
              <a:gd name="connsiteY4" fmla="*/ 0 h 3539598"/>
              <a:gd name="connsiteX0" fmla="*/ 0 w 3913716"/>
              <a:gd name="connsiteY0" fmla="*/ 0 h 3514198"/>
              <a:gd name="connsiteX1" fmla="*/ 3617383 w 3913716"/>
              <a:gd name="connsiteY1" fmla="*/ 287867 h 3514198"/>
              <a:gd name="connsiteX2" fmla="*/ 3913716 w 3913716"/>
              <a:gd name="connsiteY2" fmla="*/ 2896130 h 3514198"/>
              <a:gd name="connsiteX3" fmla="*/ 220132 w 3913716"/>
              <a:gd name="connsiteY3" fmla="*/ 3514198 h 3514198"/>
              <a:gd name="connsiteX4" fmla="*/ 0 w 3913716"/>
              <a:gd name="connsiteY4" fmla="*/ 0 h 3514198"/>
              <a:gd name="connsiteX0" fmla="*/ 0 w 3898476"/>
              <a:gd name="connsiteY0" fmla="*/ 0 h 3544678"/>
              <a:gd name="connsiteX1" fmla="*/ 3602143 w 3898476"/>
              <a:gd name="connsiteY1" fmla="*/ 318347 h 3544678"/>
              <a:gd name="connsiteX2" fmla="*/ 3898476 w 3898476"/>
              <a:gd name="connsiteY2" fmla="*/ 2926610 h 3544678"/>
              <a:gd name="connsiteX3" fmla="*/ 204892 w 3898476"/>
              <a:gd name="connsiteY3" fmla="*/ 3544678 h 3544678"/>
              <a:gd name="connsiteX4" fmla="*/ 0 w 3898476"/>
              <a:gd name="connsiteY4" fmla="*/ 0 h 354467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5061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775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59436"/>
              <a:gd name="connsiteY0" fmla="*/ 0 h 3537058"/>
              <a:gd name="connsiteX1" fmla="*/ 3647863 w 3959436"/>
              <a:gd name="connsiteY1" fmla="*/ 310727 h 3537058"/>
              <a:gd name="connsiteX2" fmla="*/ 3959436 w 3959436"/>
              <a:gd name="connsiteY2" fmla="*/ 2941850 h 3537058"/>
              <a:gd name="connsiteX3" fmla="*/ 220132 w 3959436"/>
              <a:gd name="connsiteY3" fmla="*/ 3537058 h 3537058"/>
              <a:gd name="connsiteX4" fmla="*/ 0 w 3959436"/>
              <a:gd name="connsiteY4" fmla="*/ 0 h 3537058"/>
              <a:gd name="connsiteX0" fmla="*/ 0 w 3936576"/>
              <a:gd name="connsiteY0" fmla="*/ 0 h 3537058"/>
              <a:gd name="connsiteX1" fmla="*/ 3647863 w 3936576"/>
              <a:gd name="connsiteY1" fmla="*/ 310727 h 3537058"/>
              <a:gd name="connsiteX2" fmla="*/ 3936576 w 3936576"/>
              <a:gd name="connsiteY2" fmla="*/ 2934230 h 3537058"/>
              <a:gd name="connsiteX3" fmla="*/ 220132 w 3936576"/>
              <a:gd name="connsiteY3" fmla="*/ 3537058 h 3537058"/>
              <a:gd name="connsiteX4" fmla="*/ 0 w 393657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91899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31072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44196"/>
              <a:gd name="connsiteY0" fmla="*/ 0 h 3537058"/>
              <a:gd name="connsiteX1" fmla="*/ 3647863 w 3944196"/>
              <a:gd name="connsiteY1" fmla="*/ 295487 h 3537058"/>
              <a:gd name="connsiteX2" fmla="*/ 3944196 w 3944196"/>
              <a:gd name="connsiteY2" fmla="*/ 2896130 h 3537058"/>
              <a:gd name="connsiteX3" fmla="*/ 220132 w 3944196"/>
              <a:gd name="connsiteY3" fmla="*/ 3537058 h 3537058"/>
              <a:gd name="connsiteX4" fmla="*/ 0 w 3944196"/>
              <a:gd name="connsiteY4" fmla="*/ 0 h 3537058"/>
              <a:gd name="connsiteX0" fmla="*/ 0 w 3922424"/>
              <a:gd name="connsiteY0" fmla="*/ 0 h 3645915"/>
              <a:gd name="connsiteX1" fmla="*/ 3626091 w 3922424"/>
              <a:gd name="connsiteY1" fmla="*/ 404344 h 3645915"/>
              <a:gd name="connsiteX2" fmla="*/ 3922424 w 3922424"/>
              <a:gd name="connsiteY2" fmla="*/ 3004987 h 3645915"/>
              <a:gd name="connsiteX3" fmla="*/ 198360 w 3922424"/>
              <a:gd name="connsiteY3" fmla="*/ 3645915 h 3645915"/>
              <a:gd name="connsiteX4" fmla="*/ 0 w 3922424"/>
              <a:gd name="connsiteY4" fmla="*/ 0 h 3645915"/>
              <a:gd name="connsiteX0" fmla="*/ 0 w 3955082"/>
              <a:gd name="connsiteY0" fmla="*/ 0 h 3569715"/>
              <a:gd name="connsiteX1" fmla="*/ 3658749 w 3955082"/>
              <a:gd name="connsiteY1" fmla="*/ 328144 h 3569715"/>
              <a:gd name="connsiteX2" fmla="*/ 3955082 w 3955082"/>
              <a:gd name="connsiteY2" fmla="*/ 2928787 h 3569715"/>
              <a:gd name="connsiteX3" fmla="*/ 231018 w 3955082"/>
              <a:gd name="connsiteY3" fmla="*/ 3569715 h 3569715"/>
              <a:gd name="connsiteX4" fmla="*/ 0 w 3955082"/>
              <a:gd name="connsiteY4" fmla="*/ 0 h 3569715"/>
              <a:gd name="connsiteX0" fmla="*/ 0 w 3944196"/>
              <a:gd name="connsiteY0" fmla="*/ 0 h 3580601"/>
              <a:gd name="connsiteX1" fmla="*/ 3647863 w 3944196"/>
              <a:gd name="connsiteY1" fmla="*/ 339030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811149 w 3944196"/>
              <a:gd name="connsiteY1" fmla="*/ 284602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75745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02292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80601"/>
              <a:gd name="connsiteX1" fmla="*/ 3724063 w 3944196"/>
              <a:gd name="connsiteY1" fmla="*/ 153973 h 3580601"/>
              <a:gd name="connsiteX2" fmla="*/ 3944196 w 3944196"/>
              <a:gd name="connsiteY2" fmla="*/ 2939673 h 3580601"/>
              <a:gd name="connsiteX3" fmla="*/ 220132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613258"/>
              <a:gd name="connsiteX1" fmla="*/ 3724063 w 3944196"/>
              <a:gd name="connsiteY1" fmla="*/ 186630 h 3613258"/>
              <a:gd name="connsiteX2" fmla="*/ 3944196 w 3944196"/>
              <a:gd name="connsiteY2" fmla="*/ 2972330 h 3613258"/>
              <a:gd name="connsiteX3" fmla="*/ 220132 w 3944196"/>
              <a:gd name="connsiteY3" fmla="*/ 3613258 h 3613258"/>
              <a:gd name="connsiteX4" fmla="*/ 0 w 3944196"/>
              <a:gd name="connsiteY4" fmla="*/ 0 h 3613258"/>
              <a:gd name="connsiteX0" fmla="*/ 0 w 3922424"/>
              <a:gd name="connsiteY0" fmla="*/ 0 h 3591487"/>
              <a:gd name="connsiteX1" fmla="*/ 3702291 w 3922424"/>
              <a:gd name="connsiteY1" fmla="*/ 164859 h 3591487"/>
              <a:gd name="connsiteX2" fmla="*/ 3922424 w 3922424"/>
              <a:gd name="connsiteY2" fmla="*/ 2950559 h 3591487"/>
              <a:gd name="connsiteX3" fmla="*/ 198360 w 3922424"/>
              <a:gd name="connsiteY3" fmla="*/ 3591487 h 3591487"/>
              <a:gd name="connsiteX4" fmla="*/ 0 w 3922424"/>
              <a:gd name="connsiteY4" fmla="*/ 0 h 3591487"/>
              <a:gd name="connsiteX0" fmla="*/ 0 w 3944196"/>
              <a:gd name="connsiteY0" fmla="*/ 0 h 3591487"/>
              <a:gd name="connsiteX1" fmla="*/ 3724063 w 3944196"/>
              <a:gd name="connsiteY1" fmla="*/ 164859 h 3591487"/>
              <a:gd name="connsiteX2" fmla="*/ 3944196 w 3944196"/>
              <a:gd name="connsiteY2" fmla="*/ 2950559 h 3591487"/>
              <a:gd name="connsiteX3" fmla="*/ 220132 w 3944196"/>
              <a:gd name="connsiteY3" fmla="*/ 3591487 h 3591487"/>
              <a:gd name="connsiteX4" fmla="*/ 0 w 3944196"/>
              <a:gd name="connsiteY4" fmla="*/ 0 h 3591487"/>
              <a:gd name="connsiteX0" fmla="*/ 0 w 3944196"/>
              <a:gd name="connsiteY0" fmla="*/ 0 h 3580601"/>
              <a:gd name="connsiteX1" fmla="*/ 3724063 w 3944196"/>
              <a:gd name="connsiteY1" fmla="*/ 164859 h 3580601"/>
              <a:gd name="connsiteX2" fmla="*/ 3944196 w 3944196"/>
              <a:gd name="connsiteY2" fmla="*/ 2950559 h 3580601"/>
              <a:gd name="connsiteX3" fmla="*/ 263675 w 3944196"/>
              <a:gd name="connsiteY3" fmla="*/ 3580601 h 3580601"/>
              <a:gd name="connsiteX4" fmla="*/ 0 w 3944196"/>
              <a:gd name="connsiteY4" fmla="*/ 0 h 3580601"/>
              <a:gd name="connsiteX0" fmla="*/ 0 w 3944196"/>
              <a:gd name="connsiteY0" fmla="*/ 0 h 3526172"/>
              <a:gd name="connsiteX1" fmla="*/ 3724063 w 3944196"/>
              <a:gd name="connsiteY1" fmla="*/ 164859 h 3526172"/>
              <a:gd name="connsiteX2" fmla="*/ 3944196 w 3944196"/>
              <a:gd name="connsiteY2" fmla="*/ 2950559 h 3526172"/>
              <a:gd name="connsiteX3" fmla="*/ 209246 w 3944196"/>
              <a:gd name="connsiteY3" fmla="*/ 3526172 h 3526172"/>
              <a:gd name="connsiteX4" fmla="*/ 0 w 3944196"/>
              <a:gd name="connsiteY4" fmla="*/ 0 h 3526172"/>
              <a:gd name="connsiteX0" fmla="*/ 0 w 3944196"/>
              <a:gd name="connsiteY0" fmla="*/ 0 h 3504401"/>
              <a:gd name="connsiteX1" fmla="*/ 3724063 w 3944196"/>
              <a:gd name="connsiteY1" fmla="*/ 164859 h 3504401"/>
              <a:gd name="connsiteX2" fmla="*/ 3944196 w 3944196"/>
              <a:gd name="connsiteY2" fmla="*/ 2950559 h 3504401"/>
              <a:gd name="connsiteX3" fmla="*/ 176589 w 3944196"/>
              <a:gd name="connsiteY3" fmla="*/ 3504401 h 3504401"/>
              <a:gd name="connsiteX4" fmla="*/ 0 w 3944196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85245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30816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87739"/>
              <a:gd name="connsiteY0" fmla="*/ 0 h 3504401"/>
              <a:gd name="connsiteX1" fmla="*/ 3724063 w 3987739"/>
              <a:gd name="connsiteY1" fmla="*/ 164859 h 3504401"/>
              <a:gd name="connsiteX2" fmla="*/ 3987739 w 3987739"/>
              <a:gd name="connsiteY2" fmla="*/ 2863473 h 3504401"/>
              <a:gd name="connsiteX3" fmla="*/ 176589 w 3987739"/>
              <a:gd name="connsiteY3" fmla="*/ 3504401 h 3504401"/>
              <a:gd name="connsiteX4" fmla="*/ 0 w 3987739"/>
              <a:gd name="connsiteY4" fmla="*/ 0 h 3504401"/>
              <a:gd name="connsiteX0" fmla="*/ 0 w 3998624"/>
              <a:gd name="connsiteY0" fmla="*/ 0 h 3504401"/>
              <a:gd name="connsiteX1" fmla="*/ 3724063 w 3998624"/>
              <a:gd name="connsiteY1" fmla="*/ 164859 h 3504401"/>
              <a:gd name="connsiteX2" fmla="*/ 3998624 w 3998624"/>
              <a:gd name="connsiteY2" fmla="*/ 2830816 h 3504401"/>
              <a:gd name="connsiteX3" fmla="*/ 176589 w 3998624"/>
              <a:gd name="connsiteY3" fmla="*/ 3504401 h 3504401"/>
              <a:gd name="connsiteX4" fmla="*/ 0 w 3998624"/>
              <a:gd name="connsiteY4" fmla="*/ 0 h 3504401"/>
              <a:gd name="connsiteX0" fmla="*/ 0 w 3998624"/>
              <a:gd name="connsiteY0" fmla="*/ 0 h 3526172"/>
              <a:gd name="connsiteX1" fmla="*/ 3724063 w 3998624"/>
              <a:gd name="connsiteY1" fmla="*/ 164859 h 3526172"/>
              <a:gd name="connsiteX2" fmla="*/ 3998624 w 3998624"/>
              <a:gd name="connsiteY2" fmla="*/ 2830816 h 3526172"/>
              <a:gd name="connsiteX3" fmla="*/ 187475 w 3998624"/>
              <a:gd name="connsiteY3" fmla="*/ 3526172 h 3526172"/>
              <a:gd name="connsiteX4" fmla="*/ 0 w 3998624"/>
              <a:gd name="connsiteY4" fmla="*/ 0 h 3526172"/>
              <a:gd name="connsiteX0" fmla="*/ 0 w 4020396"/>
              <a:gd name="connsiteY0" fmla="*/ 0 h 3537058"/>
              <a:gd name="connsiteX1" fmla="*/ 3745835 w 4020396"/>
              <a:gd name="connsiteY1" fmla="*/ 175745 h 3537058"/>
              <a:gd name="connsiteX2" fmla="*/ 4020396 w 4020396"/>
              <a:gd name="connsiteY2" fmla="*/ 2841702 h 3537058"/>
              <a:gd name="connsiteX3" fmla="*/ 209247 w 4020396"/>
              <a:gd name="connsiteY3" fmla="*/ 3537058 h 3537058"/>
              <a:gd name="connsiteX4" fmla="*/ 0 w 4020396"/>
              <a:gd name="connsiteY4" fmla="*/ 0 h 35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396" h="3537058">
                <a:moveTo>
                  <a:pt x="0" y="0"/>
                </a:moveTo>
                <a:lnTo>
                  <a:pt x="3745835" y="175745"/>
                </a:lnTo>
                <a:lnTo>
                  <a:pt x="4020396" y="2841702"/>
                </a:lnTo>
                <a:lnTo>
                  <a:pt x="209247" y="35370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scene3d>
            <a:camera prst="orthographicFront">
              <a:rot lat="1800000" lon="2400000" rev="600000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8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2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06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image" Target="../media/image23.jpeg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49" r:id="rId3"/>
    <p:sldLayoutId id="2147483650" r:id="rId4"/>
    <p:sldLayoutId id="2147483689" r:id="rId5"/>
    <p:sldLayoutId id="2147483657" r:id="rId6"/>
    <p:sldLayoutId id="2147483726" r:id="rId7"/>
    <p:sldLayoutId id="2147483795" r:id="rId8"/>
    <p:sldLayoutId id="2147483797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  <p:sldLayoutId id="2147483835" r:id="rId45"/>
    <p:sldLayoutId id="2147483836" r:id="rId46"/>
    <p:sldLayoutId id="2147483837" r:id="rId47"/>
    <p:sldLayoutId id="2147483838" r:id="rId48"/>
    <p:sldLayoutId id="2147483839" r:id="rId49"/>
    <p:sldLayoutId id="2147483840" r:id="rId50"/>
    <p:sldLayoutId id="2147483841" r:id="rId51"/>
    <p:sldLayoutId id="2147483842" r:id="rId52"/>
    <p:sldLayoutId id="2147483843" r:id="rId53"/>
    <p:sldLayoutId id="2147483844" r:id="rId54"/>
    <p:sldLayoutId id="2147483845" r:id="rId55"/>
    <p:sldLayoutId id="2147483846" r:id="rId56"/>
    <p:sldLayoutId id="2147483847" r:id="rId57"/>
    <p:sldLayoutId id="2147483848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>
            <a:extLst>
              <a:ext uri="{FF2B5EF4-FFF2-40B4-BE49-F238E27FC236}">
                <a16:creationId xmlns:a16="http://schemas.microsoft.com/office/drawing/2014/main" xmlns="" id="{892148A9-9435-4769-A104-D5ECF63C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750"/>
            <a:ext cx="12192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080CECB9-D756-434C-800B-84CED8093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54250"/>
            <a:ext cx="121920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56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hf hd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9E5C8EE-DEE3-4E32-93D1-BF0D5783F66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1" y="6479728"/>
            <a:ext cx="842450" cy="288618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592140"/>
            <a:ext cx="1105267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32785AFD-39B6-4F07-AD23-04335D7DB00A}"/>
              </a:ext>
            </a:extLst>
          </p:cNvPr>
          <p:cNvCxnSpPr/>
          <p:nvPr userDrawn="1"/>
        </p:nvCxnSpPr>
        <p:spPr>
          <a:xfrm>
            <a:off x="0" y="637251"/>
            <a:ext cx="122936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0BE050E-9E3C-48E0-8924-8E8D3836A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188950"/>
            <a:ext cx="7867893" cy="14800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66865C-C394-46D7-B219-8E15F5D9FA58}"/>
              </a:ext>
            </a:extLst>
          </p:cNvPr>
          <p:cNvSpPr txBox="1"/>
          <p:nvPr/>
        </p:nvSpPr>
        <p:spPr>
          <a:xfrm>
            <a:off x="328561" y="5285161"/>
            <a:ext cx="11678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1144B"/>
                </a:solidFill>
              </a:rPr>
              <a:t>Diretoria de Avaliação da Educação Superior - DAES</a:t>
            </a:r>
          </a:p>
          <a:p>
            <a:r>
              <a:rPr lang="pt-BR" dirty="0">
                <a:solidFill>
                  <a:srgbClr val="11144B"/>
                </a:solidFill>
              </a:rPr>
              <a:t>Coordenação-Geral de Avaliação dos Cursos de Graduação e Instituições de Ensino Superior</a:t>
            </a:r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t-BR" sz="1400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1600" dirty="0">
                <a:solidFill>
                  <a:srgbClr val="EFEFF1">
                    <a:lumMod val="25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Brasília | DF | Junho de 2022</a:t>
            </a:r>
            <a:endParaRPr lang="pt-BR" sz="1200" b="1" dirty="0">
              <a:solidFill>
                <a:srgbClr val="EFEFF1">
                  <a:lumMod val="25000"/>
                </a:srgb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18" y="374008"/>
            <a:ext cx="6311403" cy="4459958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146367" y="3756748"/>
            <a:ext cx="5225143" cy="1262276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1144B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911" y="3849277"/>
            <a:ext cx="3929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EFEFF1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ATUALIZADOS E PERSPECTIVAS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6" y="273132"/>
            <a:ext cx="5158511" cy="11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ABBDA2-0B1D-4021-B5E1-C2B7EE2A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cap="all" dirty="0"/>
              <a:t>Capacitações em 2022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xmlns="" id="{DB7DFC6F-D38A-4505-8FA3-5519124592EA}"/>
              </a:ext>
            </a:extLst>
          </p:cNvPr>
          <p:cNvGraphicFramePr>
            <a:graphicFrameLocks noGrp="1"/>
          </p:cNvGraphicFramePr>
          <p:nvPr/>
        </p:nvGraphicFramePr>
        <p:xfrm>
          <a:off x="6873559" y="1787983"/>
          <a:ext cx="4767320" cy="2152650"/>
        </p:xfrm>
        <a:graphic>
          <a:graphicData uri="http://schemas.openxmlformats.org/drawingml/2006/table">
            <a:tbl>
              <a:tblPr/>
              <a:tblGrid>
                <a:gridCol w="1199586">
                  <a:extLst>
                    <a:ext uri="{9D8B030D-6E8A-4147-A177-3AD203B41FA5}">
                      <a16:colId xmlns:a16="http://schemas.microsoft.com/office/drawing/2014/main" xmlns="" val="3530678881"/>
                    </a:ext>
                  </a:extLst>
                </a:gridCol>
                <a:gridCol w="1406411">
                  <a:extLst>
                    <a:ext uri="{9D8B030D-6E8A-4147-A177-3AD203B41FA5}">
                      <a16:colId xmlns:a16="http://schemas.microsoft.com/office/drawing/2014/main" xmlns="" val="2782262003"/>
                    </a:ext>
                  </a:extLst>
                </a:gridCol>
                <a:gridCol w="661841">
                  <a:extLst>
                    <a:ext uri="{9D8B030D-6E8A-4147-A177-3AD203B41FA5}">
                      <a16:colId xmlns:a16="http://schemas.microsoft.com/office/drawing/2014/main" xmlns="" val="3919124587"/>
                    </a:ext>
                  </a:extLst>
                </a:gridCol>
                <a:gridCol w="1499482">
                  <a:extLst>
                    <a:ext uri="{9D8B030D-6E8A-4147-A177-3AD203B41FA5}">
                      <a16:colId xmlns:a16="http://schemas.microsoft.com/office/drawing/2014/main" xmlns="" val="2451120094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DUPLO PERFIL - Avaliadores de Saúde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4640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2382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(presencial)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5474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2978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(presencial)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9446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176941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619974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6F8E0E2D-E9DF-4E7A-BE03-BF4CD0CC79F5}"/>
              </a:ext>
            </a:extLst>
          </p:cNvPr>
          <p:cNvGraphicFramePr>
            <a:graphicFrameLocks noGrp="1"/>
          </p:cNvGraphicFramePr>
          <p:nvPr/>
        </p:nvGraphicFramePr>
        <p:xfrm>
          <a:off x="6873559" y="853963"/>
          <a:ext cx="4839090" cy="773430"/>
        </p:xfrm>
        <a:graphic>
          <a:graphicData uri="http://schemas.openxmlformats.org/drawingml/2006/table">
            <a:tbl>
              <a:tblPr/>
              <a:tblGrid>
                <a:gridCol w="966745">
                  <a:extLst>
                    <a:ext uri="{9D8B030D-6E8A-4147-A177-3AD203B41FA5}">
                      <a16:colId xmlns:a16="http://schemas.microsoft.com/office/drawing/2014/main" xmlns="" val="2884968190"/>
                    </a:ext>
                  </a:extLst>
                </a:gridCol>
                <a:gridCol w="2152072">
                  <a:extLst>
                    <a:ext uri="{9D8B030D-6E8A-4147-A177-3AD203B41FA5}">
                      <a16:colId xmlns:a16="http://schemas.microsoft.com/office/drawing/2014/main" xmlns="" val="1268833552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xmlns="" val="3653786284"/>
                    </a:ext>
                  </a:extLst>
                </a:gridCol>
                <a:gridCol w="833582">
                  <a:extLst>
                    <a:ext uri="{9D8B030D-6E8A-4147-A177-3AD203B41FA5}">
                      <a16:colId xmlns:a16="http://schemas.microsoft.com/office/drawing/2014/main" xmlns="" val="370089734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AVALIAÇÃO VIRTUAL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423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9670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Virtual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 - 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057232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CE391C82-9B0E-7B20-5EB6-4CB7B03E5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86382"/>
              </p:ext>
            </p:extLst>
          </p:nvPr>
        </p:nvGraphicFramePr>
        <p:xfrm>
          <a:off x="551121" y="777392"/>
          <a:ext cx="4242780" cy="3851762"/>
        </p:xfrm>
        <a:graphic>
          <a:graphicData uri="http://schemas.openxmlformats.org/drawingml/2006/table">
            <a:tbl>
              <a:tblPr/>
              <a:tblGrid>
                <a:gridCol w="698569">
                  <a:extLst>
                    <a:ext uri="{9D8B030D-6E8A-4147-A177-3AD203B41FA5}">
                      <a16:colId xmlns:a16="http://schemas.microsoft.com/office/drawing/2014/main" xmlns="" val="3365361111"/>
                    </a:ext>
                  </a:extLst>
                </a:gridCol>
                <a:gridCol w="1397138">
                  <a:extLst>
                    <a:ext uri="{9D8B030D-6E8A-4147-A177-3AD203B41FA5}">
                      <a16:colId xmlns:a16="http://schemas.microsoft.com/office/drawing/2014/main" xmlns="" val="3554151700"/>
                    </a:ext>
                  </a:extLst>
                </a:gridCol>
                <a:gridCol w="657477">
                  <a:extLst>
                    <a:ext uri="{9D8B030D-6E8A-4147-A177-3AD203B41FA5}">
                      <a16:colId xmlns:a16="http://schemas.microsoft.com/office/drawing/2014/main" xmlns="" val="2667036825"/>
                    </a:ext>
                  </a:extLst>
                </a:gridCol>
                <a:gridCol w="1489596">
                  <a:extLst>
                    <a:ext uri="{9D8B030D-6E8A-4147-A177-3AD203B41FA5}">
                      <a16:colId xmlns:a16="http://schemas.microsoft.com/office/drawing/2014/main" xmlns="" val="2475569991"/>
                    </a:ext>
                  </a:extLst>
                </a:gridCol>
              </a:tblGrid>
              <a:tr h="2588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EDITAL 73 – Em andamento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3357"/>
                  </a:ext>
                </a:extLst>
              </a:tr>
              <a:tr h="2174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29873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1141055"/>
                  </a:ext>
                </a:extLst>
              </a:tr>
              <a:tr h="207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433994"/>
                  </a:ext>
                </a:extLst>
              </a:tr>
              <a:tr h="207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6281030"/>
                  </a:ext>
                </a:extLst>
              </a:tr>
              <a:tr h="207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9049347"/>
                  </a:ext>
                </a:extLst>
              </a:tr>
              <a:tr h="207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- 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1397631"/>
                  </a:ext>
                </a:extLst>
              </a:tr>
              <a:tr h="258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- 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0230152"/>
                  </a:ext>
                </a:extLst>
              </a:tr>
              <a:tr h="2174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- 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5204503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- 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1536349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- 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593762"/>
                  </a:ext>
                </a:extLst>
              </a:tr>
              <a:tr h="4141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- 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842054"/>
                  </a:ext>
                </a:extLst>
              </a:tr>
              <a:tr h="4141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99467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1345787-8350-B1A5-AE58-3C94ABAB176C}"/>
              </a:ext>
            </a:extLst>
          </p:cNvPr>
          <p:cNvGraphicFramePr>
            <a:graphicFrameLocks noGrp="1"/>
          </p:cNvGraphicFramePr>
          <p:nvPr/>
        </p:nvGraphicFramePr>
        <p:xfrm>
          <a:off x="6873559" y="4016909"/>
          <a:ext cx="4767320" cy="2350770"/>
        </p:xfrm>
        <a:graphic>
          <a:graphicData uri="http://schemas.openxmlformats.org/drawingml/2006/table">
            <a:tbl>
              <a:tblPr/>
              <a:tblGrid>
                <a:gridCol w="1199586">
                  <a:extLst>
                    <a:ext uri="{9D8B030D-6E8A-4147-A177-3AD203B41FA5}">
                      <a16:colId xmlns:a16="http://schemas.microsoft.com/office/drawing/2014/main" xmlns="" val="2307139309"/>
                    </a:ext>
                  </a:extLst>
                </a:gridCol>
                <a:gridCol w="1406411">
                  <a:extLst>
                    <a:ext uri="{9D8B030D-6E8A-4147-A177-3AD203B41FA5}">
                      <a16:colId xmlns:a16="http://schemas.microsoft.com/office/drawing/2014/main" xmlns="" val="468751853"/>
                    </a:ext>
                  </a:extLst>
                </a:gridCol>
                <a:gridCol w="661841">
                  <a:extLst>
                    <a:ext uri="{9D8B030D-6E8A-4147-A177-3AD203B41FA5}">
                      <a16:colId xmlns:a16="http://schemas.microsoft.com/office/drawing/2014/main" xmlns="" val="1438984633"/>
                    </a:ext>
                  </a:extLst>
                </a:gridCol>
                <a:gridCol w="1499482">
                  <a:extLst>
                    <a:ext uri="{9D8B030D-6E8A-4147-A177-3AD203B41FA5}">
                      <a16:colId xmlns:a16="http://schemas.microsoft.com/office/drawing/2014/main" xmlns="" val="524061587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CAPACITAÇÃO - DUPLO PERFIL - Avaliadores de Direito - Em andamento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960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9298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(presencial)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 - 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20812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Autorização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 - 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102288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(presencial)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 - 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5622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Reconhecimento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 - 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487187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92401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59485F2-4326-A04D-8D3B-44533D4ED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29249"/>
              </p:ext>
            </p:extLst>
          </p:nvPr>
        </p:nvGraphicFramePr>
        <p:xfrm>
          <a:off x="551121" y="4760227"/>
          <a:ext cx="4242780" cy="1607452"/>
        </p:xfrm>
        <a:graphic>
          <a:graphicData uri="http://schemas.openxmlformats.org/drawingml/2006/table">
            <a:tbl>
              <a:tblPr/>
              <a:tblGrid>
                <a:gridCol w="1029025">
                  <a:extLst>
                    <a:ext uri="{9D8B030D-6E8A-4147-A177-3AD203B41FA5}">
                      <a16:colId xmlns:a16="http://schemas.microsoft.com/office/drawing/2014/main" xmlns="" val="761447179"/>
                    </a:ext>
                  </a:extLst>
                </a:gridCol>
                <a:gridCol w="1066682">
                  <a:extLst>
                    <a:ext uri="{9D8B030D-6E8A-4147-A177-3AD203B41FA5}">
                      <a16:colId xmlns:a16="http://schemas.microsoft.com/office/drawing/2014/main" xmlns="" val="1828522380"/>
                    </a:ext>
                  </a:extLst>
                </a:gridCol>
                <a:gridCol w="657477">
                  <a:extLst>
                    <a:ext uri="{9D8B030D-6E8A-4147-A177-3AD203B41FA5}">
                      <a16:colId xmlns:a16="http://schemas.microsoft.com/office/drawing/2014/main" xmlns="" val="274390237"/>
                    </a:ext>
                  </a:extLst>
                </a:gridCol>
                <a:gridCol w="1489596">
                  <a:extLst>
                    <a:ext uri="{9D8B030D-6E8A-4147-A177-3AD203B41FA5}">
                      <a16:colId xmlns:a16="http://schemas.microsoft.com/office/drawing/2014/main" xmlns="" val="3406490250"/>
                    </a:ext>
                  </a:extLst>
                </a:gridCol>
              </a:tblGrid>
              <a:tr h="2771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RECAPACITAÇÃO - Em andamento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362160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517843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- Julho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9965838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 - Julho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30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39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CB455F-0110-4D4A-8CD5-4A0AE222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2" y="847934"/>
            <a:ext cx="10818543" cy="584776"/>
          </a:xfrm>
        </p:spPr>
        <p:txBody>
          <a:bodyPr/>
          <a:lstStyle/>
          <a:p>
            <a:r>
              <a:rPr lang="pt-BR" sz="4400" dirty="0"/>
              <a:t>Indicadores de Padrão Decisório na Avaliação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7009846" y="2317543"/>
            <a:ext cx="54864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CaixaDeTexto 3">
            <a:extLst>
              <a:ext uri="{FF2B5EF4-FFF2-40B4-BE49-F238E27FC236}">
                <a16:creationId xmlns:a16="http://schemas.microsoft.com/office/drawing/2014/main" xmlns="" id="{D6D2E008-CA65-7915-CCD8-7BBBE0806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912525"/>
              </p:ext>
            </p:extLst>
          </p:nvPr>
        </p:nvGraphicFramePr>
        <p:xfrm>
          <a:off x="463822" y="1532729"/>
          <a:ext cx="10777728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01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CB455F-0110-4D4A-8CD5-4A0AE222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Impacto sobre os seguintes indicadores - Portaria Normativa n.20/2017 / MEC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52194"/>
              </p:ext>
            </p:extLst>
          </p:nvPr>
        </p:nvGraphicFramePr>
        <p:xfrm>
          <a:off x="1235590" y="2633472"/>
          <a:ext cx="9717772" cy="358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7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422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Instrumento Credenciamento</a:t>
                      </a:r>
                    </a:p>
                  </a:txBody>
                  <a:tcPr marL="70597" marR="70597" marT="35299" marB="352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/>
                        <a:t>Instrumento Recredenciamento</a:t>
                      </a:r>
                    </a:p>
                    <a:p>
                      <a:pPr algn="ctr"/>
                      <a:endParaRPr lang="pt-BR" sz="1400"/>
                    </a:p>
                  </a:txBody>
                  <a:tcPr marL="70597" marR="70597" marT="35299" marB="35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Instrumento</a:t>
                      </a:r>
                      <a:r>
                        <a:rPr lang="pt-BR" sz="1400" baseline="0"/>
                        <a:t> de Cursos</a:t>
                      </a:r>
                      <a:endParaRPr lang="pt-BR" sz="1400"/>
                    </a:p>
                  </a:txBody>
                  <a:tcPr marL="70597" marR="70597" marT="35299" marB="3529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3932">
                <a:tc>
                  <a:txBody>
                    <a:bodyPr/>
                    <a:lstStyle/>
                    <a:p>
                      <a:r>
                        <a:rPr lang="pt-BR" sz="1400"/>
                        <a:t>Presencial</a:t>
                      </a:r>
                    </a:p>
                    <a:p>
                      <a:r>
                        <a:rPr lang="pt-BR" sz="1400"/>
                        <a:t>2.2 - PDI</a:t>
                      </a:r>
                      <a:r>
                        <a:rPr lang="pt-BR" sz="1400" baseline="0"/>
                        <a:t> </a:t>
                      </a:r>
                    </a:p>
                    <a:p>
                      <a:r>
                        <a:rPr lang="pt-BR" sz="1400" baseline="0"/>
                        <a:t>5.2 – Salas de aula</a:t>
                      </a:r>
                    </a:p>
                    <a:p>
                      <a:r>
                        <a:rPr lang="pt-BR" sz="1400" baseline="0"/>
                        <a:t>5.7 – Laboratórios</a:t>
                      </a:r>
                    </a:p>
                    <a:p>
                      <a:r>
                        <a:rPr lang="pt-BR" sz="1400" baseline="0"/>
                        <a:t>5.9 – Biblioteca</a:t>
                      </a:r>
                    </a:p>
                    <a:p>
                      <a:endParaRPr lang="pt-BR" sz="1400" baseline="0"/>
                    </a:p>
                    <a:p>
                      <a:r>
                        <a:rPr lang="pt-BR" sz="1400" baseline="0"/>
                        <a:t>EAD</a:t>
                      </a:r>
                    </a:p>
                    <a:p>
                      <a:r>
                        <a:rPr lang="pt-BR" sz="1400" baseline="0"/>
                        <a:t>2.6 – PDI</a:t>
                      </a:r>
                    </a:p>
                    <a:p>
                      <a:r>
                        <a:rPr lang="pt-BR" sz="1400" baseline="0"/>
                        <a:t>5.13 – Estrutura polos</a:t>
                      </a:r>
                    </a:p>
                    <a:p>
                      <a:r>
                        <a:rPr lang="pt-BR" sz="1400" baseline="0"/>
                        <a:t>5.14 – </a:t>
                      </a:r>
                      <a:r>
                        <a:rPr lang="pt-BR" sz="1200" baseline="0"/>
                        <a:t>infraestrutura tecnológica</a:t>
                      </a:r>
                    </a:p>
                    <a:p>
                      <a:r>
                        <a:rPr lang="pt-BR" sz="1400"/>
                        <a:t>5.15 - </a:t>
                      </a:r>
                      <a:r>
                        <a:rPr lang="pt-BR" sz="1200"/>
                        <a:t>infraestrutura de execução </a:t>
                      </a:r>
                      <a:r>
                        <a:rPr lang="pt-BR" sz="1400"/>
                        <a:t>5.17 - Tecnologias de informação </a:t>
                      </a:r>
                    </a:p>
                    <a:p>
                      <a:r>
                        <a:rPr lang="pt-BR" sz="1400"/>
                        <a:t>5.18 – AVA</a:t>
                      </a:r>
                    </a:p>
                    <a:p>
                      <a:r>
                        <a:rPr lang="pt-BR" sz="1400"/>
                        <a:t>5.7 - laboratórios</a:t>
                      </a:r>
                    </a:p>
                  </a:txBody>
                  <a:tcPr marL="70597" marR="70597" marT="35299" marB="35299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2.6 - PDI </a:t>
                      </a:r>
                    </a:p>
                    <a:p>
                      <a:r>
                        <a:rPr lang="pt-BR" sz="1400"/>
                        <a:t>3.11 - Política de atendimento aos discentes</a:t>
                      </a:r>
                    </a:p>
                    <a:p>
                      <a:r>
                        <a:rPr lang="pt-BR" sz="1400"/>
                        <a:t>4.5 - Gestão institucional</a:t>
                      </a:r>
                    </a:p>
                    <a:p>
                      <a:r>
                        <a:rPr lang="pt-BR" sz="1400"/>
                        <a:t>5.2 - Salas de aula</a:t>
                      </a:r>
                    </a:p>
                    <a:p>
                      <a:r>
                        <a:rPr lang="pt-BR" sz="1400"/>
                        <a:t>5.13 - Estrutura de polos </a:t>
                      </a:r>
                      <a:r>
                        <a:rPr lang="pt-BR" sz="1400" err="1"/>
                        <a:t>EaD</a:t>
                      </a:r>
                      <a:endParaRPr lang="pt-BR" sz="1400"/>
                    </a:p>
                    <a:p>
                      <a:r>
                        <a:rPr lang="pt-BR" sz="1400"/>
                        <a:t>5.14 - Infraestrutura tecnológica</a:t>
                      </a:r>
                    </a:p>
                    <a:p>
                      <a:r>
                        <a:rPr lang="pt-BR" sz="1400"/>
                        <a:t>5.15 - Infraestrutura de execução e suporte</a:t>
                      </a:r>
                    </a:p>
                    <a:p>
                      <a:r>
                        <a:rPr lang="pt-BR" sz="1400"/>
                        <a:t>5.17 - Tecnologias de informação e comunicação</a:t>
                      </a:r>
                    </a:p>
                    <a:p>
                      <a:r>
                        <a:rPr lang="pt-BR" sz="1400"/>
                        <a:t>5.18 – AVA</a:t>
                      </a:r>
                    </a:p>
                    <a:p>
                      <a:r>
                        <a:rPr lang="pt-BR" sz="1400"/>
                        <a:t>5.7 – Laboratórios</a:t>
                      </a:r>
                    </a:p>
                    <a:p>
                      <a:r>
                        <a:rPr lang="pt-BR" sz="1400"/>
                        <a:t>5.9 -  Bibliotecas</a:t>
                      </a:r>
                    </a:p>
                  </a:txBody>
                  <a:tcPr marL="70597" marR="70597" marT="35299" marB="35299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Presencial</a:t>
                      </a:r>
                    </a:p>
                    <a:p>
                      <a:r>
                        <a:rPr lang="pt-BR" sz="1400"/>
                        <a:t>1.4 - Estrutura curricular</a:t>
                      </a:r>
                    </a:p>
                    <a:p>
                      <a:r>
                        <a:rPr lang="pt-BR" sz="1400"/>
                        <a:t>1.5 - Conteúdos curriculares</a:t>
                      </a:r>
                    </a:p>
                    <a:p>
                      <a:endParaRPr lang="pt-BR" sz="1400"/>
                    </a:p>
                    <a:p>
                      <a:r>
                        <a:rPr lang="pt-BR" sz="1400"/>
                        <a:t>EAD</a:t>
                      </a:r>
                    </a:p>
                    <a:p>
                      <a:r>
                        <a:rPr lang="pt-BR" sz="1400"/>
                        <a:t>1.4 - Estrutura curricular</a:t>
                      </a:r>
                    </a:p>
                    <a:p>
                      <a:r>
                        <a:rPr lang="pt-BR" sz="1400"/>
                        <a:t>1.5 - Conteúdos curriculares</a:t>
                      </a:r>
                    </a:p>
                    <a:p>
                      <a:r>
                        <a:rPr lang="pt-BR" sz="1400"/>
                        <a:t>1.6 – Metodologia</a:t>
                      </a:r>
                    </a:p>
                    <a:p>
                      <a:r>
                        <a:rPr lang="pt-BR" sz="1400"/>
                        <a:t>1.16 – TIC</a:t>
                      </a:r>
                    </a:p>
                    <a:p>
                      <a:r>
                        <a:rPr lang="pt-BR" sz="1400"/>
                        <a:t>1.17 - AVA</a:t>
                      </a:r>
                    </a:p>
                  </a:txBody>
                  <a:tcPr marL="70597" marR="70597" marT="35299" marB="3529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79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NOVIDADES PARA 2022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√</a:t>
            </a:r>
            <a:r>
              <a:rPr lang="en-US" sz="2200" dirty="0"/>
              <a:t> </a:t>
            </a:r>
            <a:r>
              <a:rPr lang="en-US" sz="2200" dirty="0" err="1"/>
              <a:t>Lançamento</a:t>
            </a:r>
            <a:r>
              <a:rPr lang="en-US" sz="2200" dirty="0"/>
              <a:t> de </a:t>
            </a:r>
            <a:r>
              <a:rPr lang="en-US" sz="2200" dirty="0" err="1"/>
              <a:t>edital</a:t>
            </a:r>
            <a:r>
              <a:rPr lang="en-US" sz="2200" dirty="0"/>
              <a:t> para </a:t>
            </a:r>
            <a:r>
              <a:rPr lang="en-US" sz="2200" dirty="0" err="1"/>
              <a:t>seleção</a:t>
            </a:r>
            <a:r>
              <a:rPr lang="en-US" sz="2200" dirty="0"/>
              <a:t> de </a:t>
            </a:r>
            <a:r>
              <a:rPr lang="en-US" sz="2200" dirty="0" err="1"/>
              <a:t>avaliadores</a:t>
            </a:r>
            <a:r>
              <a:rPr lang="en-US" sz="2200" dirty="0"/>
              <a:t> de </a:t>
            </a:r>
            <a:r>
              <a:rPr lang="en-US" sz="2200" dirty="0" err="1"/>
              <a:t>áreas</a:t>
            </a:r>
            <a:r>
              <a:rPr lang="en-US" sz="2200" dirty="0"/>
              <a:t> </a:t>
            </a:r>
            <a:r>
              <a:rPr lang="en-US" sz="2200" dirty="0" err="1"/>
              <a:t>específicas</a:t>
            </a:r>
            <a:r>
              <a:rPr lang="en-US" sz="2200" dirty="0"/>
              <a:t>;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Elaboração</a:t>
            </a:r>
            <a:r>
              <a:rPr lang="en-US" sz="2200" dirty="0"/>
              <a:t> de Código de </a:t>
            </a:r>
            <a:r>
              <a:rPr lang="en-US" sz="2200" dirty="0" err="1"/>
              <a:t>Conduta</a:t>
            </a:r>
            <a:r>
              <a:rPr lang="en-US" sz="2200" dirty="0"/>
              <a:t> </a:t>
            </a:r>
            <a:r>
              <a:rPr lang="en-US" sz="2200" dirty="0" err="1"/>
              <a:t>Ética</a:t>
            </a:r>
            <a:r>
              <a:rPr lang="en-US" sz="2200" dirty="0"/>
              <a:t> para IES e </a:t>
            </a:r>
            <a:r>
              <a:rPr lang="en-US" sz="2200" dirty="0" err="1"/>
              <a:t>Avaliadores</a:t>
            </a:r>
            <a:r>
              <a:rPr lang="en-US" sz="2200" dirty="0"/>
              <a:t>;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Manual para </a:t>
            </a:r>
            <a:r>
              <a:rPr lang="en-US" sz="2200" dirty="0" err="1"/>
              <a:t>Instituições</a:t>
            </a:r>
            <a:r>
              <a:rPr lang="en-US" sz="2200" dirty="0"/>
              <a:t> </a:t>
            </a:r>
            <a:r>
              <a:rPr lang="en-US" sz="2200" dirty="0" err="1"/>
              <a:t>acessarem</a:t>
            </a:r>
            <a:r>
              <a:rPr lang="en-US" sz="2200" dirty="0"/>
              <a:t> o Sistema e-</a:t>
            </a:r>
            <a:r>
              <a:rPr lang="en-US" sz="2200" dirty="0" err="1"/>
              <a:t>Mec</a:t>
            </a:r>
            <a:r>
              <a:rPr lang="en-US" sz="2200" dirty="0"/>
              <a:t>;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Melhorias</a:t>
            </a:r>
            <a:r>
              <a:rPr lang="en-US" sz="2200" dirty="0"/>
              <a:t> no </a:t>
            </a:r>
            <a:r>
              <a:rPr lang="en-US" sz="2200" dirty="0" err="1"/>
              <a:t>sistema</a:t>
            </a:r>
            <a:r>
              <a:rPr lang="en-US" sz="2200" dirty="0"/>
              <a:t> da </a:t>
            </a:r>
            <a:r>
              <a:rPr lang="en-US" sz="2200" dirty="0" err="1"/>
              <a:t>Avaliação</a:t>
            </a:r>
            <a:r>
              <a:rPr lang="en-US" sz="2200" dirty="0"/>
              <a:t> in Loco – </a:t>
            </a:r>
            <a:r>
              <a:rPr lang="en-US" sz="2200" dirty="0" err="1"/>
              <a:t>Automação</a:t>
            </a:r>
            <a:r>
              <a:rPr lang="en-US" sz="2200" dirty="0"/>
              <a:t> e </a:t>
            </a:r>
            <a:r>
              <a:rPr lang="en-US" sz="2200" dirty="0" err="1"/>
              <a:t>racionalização</a:t>
            </a:r>
            <a:r>
              <a:rPr lang="en-US" sz="2200" dirty="0"/>
              <a:t> dos </a:t>
            </a:r>
            <a:r>
              <a:rPr lang="en-US" sz="2200" dirty="0" err="1"/>
              <a:t>processos</a:t>
            </a:r>
            <a:r>
              <a:rPr lang="en-US" sz="2200" dirty="0"/>
              <a:t>;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Revisão</a:t>
            </a:r>
            <a:r>
              <a:rPr lang="en-US" sz="2200" dirty="0"/>
              <a:t> dos </a:t>
            </a:r>
            <a:r>
              <a:rPr lang="en-US" sz="2200" dirty="0" err="1"/>
              <a:t>instrumentos</a:t>
            </a:r>
            <a:r>
              <a:rPr lang="en-US" sz="2200" dirty="0"/>
              <a:t> de </a:t>
            </a:r>
            <a:r>
              <a:rPr lang="en-US" sz="2200" dirty="0" err="1"/>
              <a:t>avaliação</a:t>
            </a:r>
            <a:r>
              <a:rPr lang="en-US" sz="2200" dirty="0"/>
              <a:t> – </a:t>
            </a:r>
            <a:r>
              <a:rPr lang="en-US" sz="2200" dirty="0" err="1"/>
              <a:t>Contribuições</a:t>
            </a:r>
            <a:r>
              <a:rPr lang="en-US" sz="2200" dirty="0"/>
              <a:t> </a:t>
            </a:r>
            <a:r>
              <a:rPr lang="en-US" sz="2200" dirty="0" err="1"/>
              <a:t>recebidas</a:t>
            </a:r>
            <a:endParaRPr lang="en-US" sz="2200" dirty="0"/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Nova </a:t>
            </a:r>
            <a:r>
              <a:rPr lang="en-US" sz="2200" dirty="0" err="1"/>
              <a:t>rodada</a:t>
            </a:r>
            <a:r>
              <a:rPr lang="en-US" sz="2200" dirty="0"/>
              <a:t> de </a:t>
            </a:r>
            <a:r>
              <a:rPr lang="en-US" sz="2200" dirty="0" err="1"/>
              <a:t>discussão</a:t>
            </a:r>
            <a:r>
              <a:rPr lang="en-US" sz="2200" dirty="0"/>
              <a:t> com </a:t>
            </a:r>
            <a:r>
              <a:rPr lang="en-US" sz="2200" dirty="0" err="1"/>
              <a:t>Conaes</a:t>
            </a:r>
            <a:r>
              <a:rPr lang="en-US" sz="2200" dirty="0"/>
              <a:t>, SERES e CNE (13,14,15/06)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√ </a:t>
            </a:r>
            <a:r>
              <a:rPr lang="en-US" sz="2200" dirty="0" err="1"/>
              <a:t>Sensibilização</a:t>
            </a:r>
            <a:r>
              <a:rPr lang="en-US" sz="2200" dirty="0"/>
              <a:t> das </a:t>
            </a:r>
            <a:r>
              <a:rPr lang="en-US" sz="2200" dirty="0" err="1"/>
              <a:t>Instituições</a:t>
            </a:r>
            <a:r>
              <a:rPr lang="en-US" sz="2200" dirty="0"/>
              <a:t> para </a:t>
            </a:r>
            <a:r>
              <a:rPr lang="en-US" sz="2200" dirty="0" err="1"/>
              <a:t>liberarem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avaliadores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95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A29398BB-6F62-472B-88B2-8D942FEB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01F1CEA4-5DA0-41E1-A743-4F227AE62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276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07D1A722-B699-4DA0-B7AC-F06CC81AD5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C0D298-47AC-4912-8022-B969E573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F8ED9F95-2ADE-4C89-BD97-AF7DB8DB3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1DD52534-E915-42C0-890A-5B19A15B5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1E9AE86-E5FF-46E4-BE50-58DD19A22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ADB52C2-A34D-4107-8389-3BC79DB6D56B}"/>
              </a:ext>
            </a:extLst>
          </p:cNvPr>
          <p:cNvSpPr txBox="1"/>
          <p:nvPr/>
        </p:nvSpPr>
        <p:spPr>
          <a:xfrm>
            <a:off x="966430" y="3495470"/>
            <a:ext cx="5386661" cy="265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NÚMEROS ATUALIZADOS</a:t>
            </a:r>
          </a:p>
        </p:txBody>
      </p:sp>
      <p:pic>
        <p:nvPicPr>
          <p:cNvPr id="19" name="Graphic 5" descr="Bar chart">
            <a:extLst>
              <a:ext uri="{FF2B5EF4-FFF2-40B4-BE49-F238E27FC236}">
                <a16:creationId xmlns:a16="http://schemas.microsoft.com/office/drawing/2014/main" xmlns="" id="{408E4D35-FCE8-4980-9C84-0DCF363A3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67569" y="2705024"/>
            <a:ext cx="2493913" cy="24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6BB2FF7-ED92-4C3A-FD02-1D0E14AB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14" y="832503"/>
            <a:ext cx="8359006" cy="54415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CB455F-0110-4D4A-8CD5-4A0AE222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23" y="2344848"/>
            <a:ext cx="2736860" cy="19604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Cenário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Atual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169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51C57DD-84E0-4684-89A0-C65FADF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2055136"/>
            <a:ext cx="2825718" cy="2278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Andamento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designações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virtuais</a:t>
            </a: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23103DF-71BF-3F86-FD72-0E0EA78E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3396" y="815181"/>
            <a:ext cx="8663513" cy="52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51C57DD-84E0-4684-89A0-C65FADF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77" y="2093413"/>
            <a:ext cx="2750820" cy="228808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Andamento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designações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presenciais</a:t>
            </a: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68FAF36-12D2-ECE7-0552-2B5D3FB5A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344" y="816181"/>
            <a:ext cx="8678495" cy="53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384383" y="266801"/>
            <a:ext cx="11158868" cy="356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Estoque de avaliações Força-Tarefa (FT)  – Presenciais de saúde (02/03 a 18/03)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3F1697E-633F-46B5-9A8A-B12ADF95DC95}"/>
              </a:ext>
            </a:extLst>
          </p:cNvPr>
          <p:cNvSpPr txBox="1"/>
          <p:nvPr/>
        </p:nvSpPr>
        <p:spPr>
          <a:xfrm>
            <a:off x="9664116" y="1602298"/>
            <a:ext cx="2357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Incluídas avaliações que em 02/03/22 estavam em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etapa IES (preenchimento FE)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F51497C-825C-44FC-A9D2-CC79B47526A5}"/>
              </a:ext>
            </a:extLst>
          </p:cNvPr>
          <p:cNvSpPr txBox="1"/>
          <p:nvPr/>
        </p:nvSpPr>
        <p:spPr>
          <a:xfrm>
            <a:off x="953187" y="763398"/>
            <a:ext cx="110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Aumento/estabilização/decréscimo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2D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2D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‘em designação’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;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2D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aumento de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‘finalização’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;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decréscimo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‘etapa inicial’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5428DE0-8E03-496C-A795-177D24805EF8}"/>
              </a:ext>
            </a:extLst>
          </p:cNvPr>
          <p:cNvSpPr txBox="1"/>
          <p:nvPr/>
        </p:nvSpPr>
        <p:spPr>
          <a:xfrm>
            <a:off x="9725149" y="2298124"/>
            <a:ext cx="2357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302 comissões ‘confirmadas’ ou ‘em passagem’.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B7577A63-6A08-45CB-AAA0-43A6A752D273}"/>
              </a:ext>
            </a:extLst>
          </p:cNvPr>
          <p:cNvGrpSpPr/>
          <p:nvPr/>
        </p:nvGrpSpPr>
        <p:grpSpPr>
          <a:xfrm>
            <a:off x="953188" y="1506636"/>
            <a:ext cx="9285321" cy="4932393"/>
            <a:chOff x="953188" y="1506636"/>
            <a:chExt cx="9285321" cy="4932393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xmlns="" id="{DDA7B9CB-9A43-45B9-93C4-C8E43D30C9C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53188" y="1506636"/>
            <a:ext cx="9080045" cy="4525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81200147-6EC0-4E20-849A-697BBF517182}"/>
                </a:ext>
              </a:extLst>
            </p:cNvPr>
            <p:cNvSpPr/>
            <p:nvPr/>
          </p:nvSpPr>
          <p:spPr>
            <a:xfrm>
              <a:off x="2501152" y="1686188"/>
              <a:ext cx="6206620" cy="43454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953490" y="6162030"/>
              <a:ext cx="8285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Fonte: Elaborado por </a:t>
              </a:r>
              <a:r>
                <a:rPr kumimoji="0" lang="pt-BR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Daes</a:t>
              </a: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/Inep com base em dados dos sistemas </a:t>
              </a:r>
              <a:r>
                <a:rPr kumimoji="0" lang="pt-BR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Inepdata</a:t>
              </a: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/</a:t>
              </a:r>
              <a:r>
                <a:rPr kumimoji="0" lang="pt-BR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e-MEC</a:t>
              </a: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– Posição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08/06/2022</a:t>
              </a:r>
              <a:r>
                <a:rPr kumimoji="0" lang="pt-B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11144B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57449036-208C-4328-80A1-3563AA30D4B9}"/>
                </a:ext>
              </a:extLst>
            </p:cNvPr>
            <p:cNvCxnSpPr>
              <a:cxnSpLocks/>
            </p:cNvCxnSpPr>
            <p:nvPr/>
          </p:nvCxnSpPr>
          <p:spPr>
            <a:xfrm>
              <a:off x="8707772" y="1870746"/>
              <a:ext cx="8808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xmlns="" id="{7775BF58-F24D-4546-87F4-BD887D6FDD4F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7964925" y="2513568"/>
              <a:ext cx="1760224" cy="76118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olchete Direito 6">
              <a:extLst>
                <a:ext uri="{FF2B5EF4-FFF2-40B4-BE49-F238E27FC236}">
                  <a16:creationId xmlns:a16="http://schemas.microsoft.com/office/drawing/2014/main" xmlns="" id="{C62878C0-4481-423E-8E9B-06E518EEAF46}"/>
                </a:ext>
              </a:extLst>
            </p:cNvPr>
            <p:cNvSpPr/>
            <p:nvPr/>
          </p:nvSpPr>
          <p:spPr>
            <a:xfrm>
              <a:off x="7919206" y="2636647"/>
              <a:ext cx="45719" cy="1132513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95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39F515E9-37ED-4225-917A-1A23B7FE413D}"/>
              </a:ext>
            </a:extLst>
          </p:cNvPr>
          <p:cNvSpPr txBox="1">
            <a:spLocks/>
          </p:cNvSpPr>
          <p:nvPr/>
        </p:nvSpPr>
        <p:spPr>
          <a:xfrm>
            <a:off x="556863" y="149355"/>
            <a:ext cx="11078274" cy="3566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Visitas Canceladas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E00CB099-6ABB-46B3-8A7B-F1CA12E8A060}"/>
              </a:ext>
            </a:extLst>
          </p:cNvPr>
          <p:cNvGraphicFramePr>
            <a:graphicFrameLocks noGrp="1"/>
          </p:cNvGraphicFramePr>
          <p:nvPr/>
        </p:nvGraphicFramePr>
        <p:xfrm>
          <a:off x="1996751" y="1349812"/>
          <a:ext cx="8198498" cy="41583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18449">
                  <a:extLst>
                    <a:ext uri="{9D8B030D-6E8A-4147-A177-3AD203B41FA5}">
                      <a16:colId xmlns:a16="http://schemas.microsoft.com/office/drawing/2014/main" xmlns="" val="832422174"/>
                    </a:ext>
                  </a:extLst>
                </a:gridCol>
                <a:gridCol w="2880049">
                  <a:extLst>
                    <a:ext uri="{9D8B030D-6E8A-4147-A177-3AD203B41FA5}">
                      <a16:colId xmlns:a16="http://schemas.microsoft.com/office/drawing/2014/main" xmlns="" val="186347021"/>
                    </a:ext>
                  </a:extLst>
                </a:gridCol>
              </a:tblGrid>
              <a:tr h="10534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Solicitante do cancelamento</a:t>
                      </a:r>
                      <a:endParaRPr lang="pt-BR" sz="2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Quantidade</a:t>
                      </a:r>
                      <a:endParaRPr lang="pt-BR" sz="2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553049"/>
                  </a:ext>
                </a:extLst>
              </a:tr>
              <a:tr h="776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AVALIADOR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1992354"/>
                  </a:ext>
                </a:extLst>
              </a:tr>
              <a:tr h="776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IES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7287292"/>
                  </a:ext>
                </a:extLst>
              </a:tr>
              <a:tr h="776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>
                          <a:solidFill>
                            <a:srgbClr val="000000"/>
                          </a:solidFill>
                          <a:effectLst/>
                        </a:rPr>
                        <a:t>INEP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3470213"/>
                  </a:ext>
                </a:extLst>
              </a:tr>
              <a:tr h="776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Geral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4330072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48499" y="5676128"/>
            <a:ext cx="788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1114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DAES/INEP. Situação em 07.06.2022</a:t>
            </a:r>
          </a:p>
        </p:txBody>
      </p:sp>
    </p:spTree>
    <p:extLst>
      <p:ext uri="{BB962C8B-B14F-4D97-AF65-F5344CB8AC3E}">
        <p14:creationId xmlns:p14="http://schemas.microsoft.com/office/powerpoint/2010/main" val="306678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89" y="137160"/>
            <a:ext cx="785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14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da conduta ética dos avaliadores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BA2F8542-6F44-44FE-9CC7-D57006C0C68D}"/>
              </a:ext>
            </a:extLst>
          </p:cNvPr>
          <p:cNvGraphicFramePr>
            <a:graphicFrameLocks noGrp="1"/>
          </p:cNvGraphicFramePr>
          <p:nvPr/>
        </p:nvGraphicFramePr>
        <p:xfrm>
          <a:off x="491490" y="824153"/>
          <a:ext cx="5604510" cy="544249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236627">
                  <a:extLst>
                    <a:ext uri="{9D8B030D-6E8A-4147-A177-3AD203B41FA5}">
                      <a16:colId xmlns:a16="http://schemas.microsoft.com/office/drawing/2014/main" xmlns="" val="282952359"/>
                    </a:ext>
                  </a:extLst>
                </a:gridCol>
                <a:gridCol w="1367883">
                  <a:extLst>
                    <a:ext uri="{9D8B030D-6E8A-4147-A177-3AD203B41FA5}">
                      <a16:colId xmlns:a16="http://schemas.microsoft.com/office/drawing/2014/main" xmlns="" val="1643798957"/>
                    </a:ext>
                  </a:extLst>
                </a:gridCol>
              </a:tblGrid>
              <a:tr h="9504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QUANTIDADE DE PROCESSOS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ctr"/>
                </a:tc>
                <a:extLst>
                  <a:ext uri="{0D108BD9-81ED-4DB2-BD59-A6C34878D82A}">
                    <a16:rowId xmlns:a16="http://schemas.microsoft.com/office/drawing/2014/main" xmlns="" val="3430794794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PROCESSOS 2017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3176447948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PROCESSOS 2018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3702278044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PROCESSOS 2019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335556972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PROCESSOS 2020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502236940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PROCESSOS 2021</a:t>
                      </a:r>
                      <a:endParaRPr lang="pt-BR" sz="2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2678130610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PROCESSOS 2022</a:t>
                      </a:r>
                      <a:endParaRPr lang="pt-BR" sz="2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3179545625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 EM JUNHO 2022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481</a:t>
                      </a:r>
                      <a:endParaRPr lang="pt-BR" sz="22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78" marR="14918" marT="143214" marB="143214" anchor="b"/>
                </a:tc>
                <a:extLst>
                  <a:ext uri="{0D108BD9-81ED-4DB2-BD59-A6C34878D82A}">
                    <a16:rowId xmlns:a16="http://schemas.microsoft.com/office/drawing/2014/main" xmlns="" val="3760789622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F29A3C13-F398-4183-8577-0C64CC7A49DC}"/>
              </a:ext>
            </a:extLst>
          </p:cNvPr>
          <p:cNvGraphicFramePr>
            <a:graphicFrameLocks noGrp="1"/>
          </p:cNvGraphicFramePr>
          <p:nvPr/>
        </p:nvGraphicFramePr>
        <p:xfrm>
          <a:off x="6755641" y="824153"/>
          <a:ext cx="4608000" cy="247286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575714">
                  <a:extLst>
                    <a:ext uri="{9D8B030D-6E8A-4147-A177-3AD203B41FA5}">
                      <a16:colId xmlns:a16="http://schemas.microsoft.com/office/drawing/2014/main" xmlns="" val="282952359"/>
                    </a:ext>
                  </a:extLst>
                </a:gridCol>
                <a:gridCol w="1032286">
                  <a:extLst>
                    <a:ext uri="{9D8B030D-6E8A-4147-A177-3AD203B41FA5}">
                      <a16:colId xmlns:a16="http://schemas.microsoft.com/office/drawing/2014/main" xmlns="" val="1643798957"/>
                    </a:ext>
                  </a:extLst>
                </a:gridCol>
              </a:tblGrid>
              <a:tr h="49457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SITUAÇÃO DOS PROCESSOS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430794794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Distribuídos para análise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176447948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Não distribuídos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702278044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Finalizados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35556972"/>
                  </a:ext>
                </a:extLst>
              </a:tr>
              <a:tr h="4945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481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76078962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91489" y="6233499"/>
            <a:ext cx="740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DAES/INEP. Situação em 07.06.2022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xmlns="" id="{92D98BCF-AA5C-B8F4-EF8C-AF4C7439A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40" y="3460791"/>
            <a:ext cx="4608001" cy="29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489" y="137160"/>
            <a:ext cx="110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14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da conduta ética dos avaliadores – Motivos da exclusão *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611455DC-FA68-49F0-8BC9-7E04E20C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16251"/>
              </p:ext>
            </p:extLst>
          </p:nvPr>
        </p:nvGraphicFramePr>
        <p:xfrm>
          <a:off x="2438400" y="1665276"/>
          <a:ext cx="6762048" cy="3402022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799224">
                  <a:extLst>
                    <a:ext uri="{9D8B030D-6E8A-4147-A177-3AD203B41FA5}">
                      <a16:colId xmlns:a16="http://schemas.microsoft.com/office/drawing/2014/main" xmlns="" val="282952359"/>
                    </a:ext>
                  </a:extLst>
                </a:gridCol>
                <a:gridCol w="1962824">
                  <a:extLst>
                    <a:ext uri="{9D8B030D-6E8A-4147-A177-3AD203B41FA5}">
                      <a16:colId xmlns:a16="http://schemas.microsoft.com/office/drawing/2014/main" xmlns="" val="1643798957"/>
                    </a:ext>
                  </a:extLst>
                </a:gridCol>
              </a:tblGrid>
              <a:tr h="7761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TIPOS DE EXCLUSÃO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 DE AVALIADORES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430794794"/>
                  </a:ext>
                </a:extLst>
              </a:tr>
              <a:tr h="5251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Denúncia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176447948"/>
                  </a:ext>
                </a:extLst>
              </a:tr>
              <a:tr h="5251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Descumprimento de regras do </a:t>
                      </a:r>
                      <a:r>
                        <a:rPr lang="pt-BR" sz="18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BASis</a:t>
                      </a:r>
                      <a:endParaRPr lang="pt-BR" sz="180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502236940"/>
                  </a:ext>
                </a:extLst>
              </a:tr>
              <a:tr h="5251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À pedido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223864976"/>
                  </a:ext>
                </a:extLst>
              </a:tr>
              <a:tr h="52516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Falecimento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678130610"/>
                  </a:ext>
                </a:extLst>
              </a:tr>
              <a:tr h="5251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8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76078962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23859" y="6088533"/>
            <a:ext cx="740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DAES/INEP. Situação em 07.06.2022</a:t>
            </a:r>
          </a:p>
        </p:txBody>
      </p:sp>
    </p:spTree>
    <p:extLst>
      <p:ext uri="{BB962C8B-B14F-4D97-AF65-F5344CB8AC3E}">
        <p14:creationId xmlns:p14="http://schemas.microsoft.com/office/powerpoint/2010/main" val="263182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80000"/>
          </a:lnSpc>
          <a:defRPr sz="3200" dirty="0">
            <a:solidFill>
              <a:srgbClr val="01315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Personalizada 7">
      <a:dk1>
        <a:srgbClr val="11144B"/>
      </a:dk1>
      <a:lt1>
        <a:sysClr val="window" lastClr="FFFFFF"/>
      </a:lt1>
      <a:dk2>
        <a:srgbClr val="020284"/>
      </a:dk2>
      <a:lt2>
        <a:srgbClr val="EFEFF1"/>
      </a:lt2>
      <a:accent1>
        <a:srgbClr val="0072D4"/>
      </a:accent1>
      <a:accent2>
        <a:srgbClr val="023C71"/>
      </a:accent2>
      <a:accent3>
        <a:srgbClr val="044785"/>
      </a:accent3>
      <a:accent4>
        <a:srgbClr val="EFEFF1"/>
      </a:accent4>
      <a:accent5>
        <a:srgbClr val="D2E9FE"/>
      </a:accent5>
      <a:accent6>
        <a:srgbClr val="B4D2FE"/>
      </a:accent6>
      <a:hlink>
        <a:srgbClr val="6388EF"/>
      </a:hlink>
      <a:folHlink>
        <a:srgbClr val="A5A5A5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a 7">
    <a:dk1>
      <a:srgbClr val="11144B"/>
    </a:dk1>
    <a:lt1>
      <a:sysClr val="window" lastClr="FFFFFF"/>
    </a:lt1>
    <a:dk2>
      <a:srgbClr val="020284"/>
    </a:dk2>
    <a:lt2>
      <a:srgbClr val="EFEFF1"/>
    </a:lt2>
    <a:accent1>
      <a:srgbClr val="0072D4"/>
    </a:accent1>
    <a:accent2>
      <a:srgbClr val="023C71"/>
    </a:accent2>
    <a:accent3>
      <a:srgbClr val="044785"/>
    </a:accent3>
    <a:accent4>
      <a:srgbClr val="EFEFF1"/>
    </a:accent4>
    <a:accent5>
      <a:srgbClr val="D2E9FE"/>
    </a:accent5>
    <a:accent6>
      <a:srgbClr val="B4D2FE"/>
    </a:accent6>
    <a:hlink>
      <a:srgbClr val="6388E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Personalizada 7">
    <a:dk1>
      <a:srgbClr val="11144B"/>
    </a:dk1>
    <a:lt1>
      <a:sysClr val="window" lastClr="FFFFFF"/>
    </a:lt1>
    <a:dk2>
      <a:srgbClr val="020284"/>
    </a:dk2>
    <a:lt2>
      <a:srgbClr val="EFEFF1"/>
    </a:lt2>
    <a:accent1>
      <a:srgbClr val="0072D4"/>
    </a:accent1>
    <a:accent2>
      <a:srgbClr val="023C71"/>
    </a:accent2>
    <a:accent3>
      <a:srgbClr val="044785"/>
    </a:accent3>
    <a:accent4>
      <a:srgbClr val="EFEFF1"/>
    </a:accent4>
    <a:accent5>
      <a:srgbClr val="D2E9FE"/>
    </a:accent5>
    <a:accent6>
      <a:srgbClr val="B4D2FE"/>
    </a:accent6>
    <a:hlink>
      <a:srgbClr val="6388E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Personalizada 7">
    <a:dk1>
      <a:srgbClr val="11144B"/>
    </a:dk1>
    <a:lt1>
      <a:sysClr val="window" lastClr="FFFFFF"/>
    </a:lt1>
    <a:dk2>
      <a:srgbClr val="020284"/>
    </a:dk2>
    <a:lt2>
      <a:srgbClr val="EFEFF1"/>
    </a:lt2>
    <a:accent1>
      <a:srgbClr val="0072D4"/>
    </a:accent1>
    <a:accent2>
      <a:srgbClr val="023C71"/>
    </a:accent2>
    <a:accent3>
      <a:srgbClr val="044785"/>
    </a:accent3>
    <a:accent4>
      <a:srgbClr val="EFEFF1"/>
    </a:accent4>
    <a:accent5>
      <a:srgbClr val="D2E9FE"/>
    </a:accent5>
    <a:accent6>
      <a:srgbClr val="B4D2FE"/>
    </a:accent6>
    <a:hlink>
      <a:srgbClr val="6388E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28181</TotalTime>
  <Words>682</Words>
  <Application>Microsoft Office PowerPoint</Application>
  <PresentationFormat>Personalizar</PresentationFormat>
  <Paragraphs>236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Office Theme</vt:lpstr>
      <vt:lpstr>1_Personalizar design</vt:lpstr>
      <vt:lpstr>1_Office Theme</vt:lpstr>
      <vt:lpstr>Apresentação do PowerPoint</vt:lpstr>
      <vt:lpstr>Apresentação do PowerPoint</vt:lpstr>
      <vt:lpstr>Cenário Atual</vt:lpstr>
      <vt:lpstr>Andamento designações virtuais</vt:lpstr>
      <vt:lpstr>Andamento designações presenciais</vt:lpstr>
      <vt:lpstr>Apresentação do PowerPoint</vt:lpstr>
      <vt:lpstr>Apresentação do PowerPoint</vt:lpstr>
      <vt:lpstr>Apresentação do PowerPoint</vt:lpstr>
      <vt:lpstr>Apresentação do PowerPoint</vt:lpstr>
      <vt:lpstr>Capacitações em 2022</vt:lpstr>
      <vt:lpstr>Indicadores de Padrão Decisório na Avaliação</vt:lpstr>
      <vt:lpstr>Impacto sobre os seguintes indicadores - Portaria Normativa n.20/2017 / MEC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Inep</dc:creator>
  <cp:lastModifiedBy>Usuário do Windows</cp:lastModifiedBy>
  <cp:revision>2165</cp:revision>
  <cp:lastPrinted>2019-07-01T13:24:58Z</cp:lastPrinted>
  <dcterms:created xsi:type="dcterms:W3CDTF">2017-02-21T04:29:22Z</dcterms:created>
  <dcterms:modified xsi:type="dcterms:W3CDTF">2022-06-10T20:38:26Z</dcterms:modified>
</cp:coreProperties>
</file>